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Geo"/>
      <p:regular r:id="rId20"/>
      <p:italic r:id="rId21"/>
    </p:embeddedFont>
    <p:embeddedFont>
      <p:font typeface="Roboto"/>
      <p:regular r:id="rId22"/>
      <p:bold r:id="rId23"/>
      <p:italic r:id="rId24"/>
      <p:boldItalic r:id="rId25"/>
    </p:embeddedFont>
    <p:embeddedFont>
      <p:font typeface="Roboto Mono"/>
      <p:regular r:id="rId26"/>
      <p:bold r:id="rId27"/>
      <p:italic r:id="rId28"/>
      <p:boldItalic r:id="rId29"/>
    </p:embeddedFont>
    <p:embeddedFont>
      <p:font typeface="Merriweather"/>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Geo-regular.fntdata"/><Relationship Id="rId22" Type="http://schemas.openxmlformats.org/officeDocument/2006/relationships/font" Target="fonts/Roboto-regular.fntdata"/><Relationship Id="rId21" Type="http://schemas.openxmlformats.org/officeDocument/2006/relationships/font" Target="fonts/Geo-italic.fntdata"/><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regular.fntdata"/><Relationship Id="rId25" Type="http://schemas.openxmlformats.org/officeDocument/2006/relationships/font" Target="fonts/Roboto-boldItalic.fntdata"/><Relationship Id="rId28" Type="http://schemas.openxmlformats.org/officeDocument/2006/relationships/font" Target="fonts/RobotoMono-italic.fntdata"/><Relationship Id="rId27" Type="http://schemas.openxmlformats.org/officeDocument/2006/relationships/font" Target="fonts/RobotoMon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on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erriweather-bold.fntdata"/><Relationship Id="rId30" Type="http://schemas.openxmlformats.org/officeDocument/2006/relationships/font" Target="fonts/Merriweather-regular.fntdata"/><Relationship Id="rId11" Type="http://schemas.openxmlformats.org/officeDocument/2006/relationships/slide" Target="slides/slide6.xml"/><Relationship Id="rId33" Type="http://schemas.openxmlformats.org/officeDocument/2006/relationships/font" Target="fonts/Merriweather-boldItalic.fntdata"/><Relationship Id="rId10" Type="http://schemas.openxmlformats.org/officeDocument/2006/relationships/slide" Target="slides/slide5.xml"/><Relationship Id="rId32" Type="http://schemas.openxmlformats.org/officeDocument/2006/relationships/font" Target="fonts/Merriweather-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2.png>
</file>

<file path=ppt/media/image3.jpg>
</file>

<file path=ppt/media/image4.jp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1429ab77ddd_2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g1429ab77ddd_2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429ab77ddd_1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429ab77ddd_1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429ab77ddd_11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429ab77ddd_1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429ab77ddd_11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429ab77ddd_1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429f91649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429f91649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429ab77ddd_7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g1429ab77ddd_7_8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1429ab77dd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1429ab77dd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1429ab77ddd_0_3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1429ab77ddd_0_3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1429ab77ddd_0_3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1429ab77ddd_0_3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1429ab77ddd_7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g1429ab77ddd_7_7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1429ab77ddd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1429ab77ddd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429ab77ddd_1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429ab77ddd_1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429ab77ddd_11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429ab77ddd_11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1429ab77ddd_1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1429ab77ddd_1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125" y="0"/>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1" name="Google Shape;11;p2"/>
          <p:cNvSpPr txBox="1"/>
          <p:nvPr>
            <p:ph type="ctr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2" name="Google Shape;12;p2"/>
          <p:cNvSpPr txBox="1"/>
          <p:nvPr>
            <p:ph idx="1" type="subTitle"/>
          </p:nvPr>
        </p:nvSpPr>
        <p:spPr>
          <a:xfrm>
            <a:off x="311700" y="1878560"/>
            <a:ext cx="4242600" cy="7383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lt2"/>
              </a:buClr>
              <a:buSzPts val="1600"/>
              <a:buNone/>
              <a:defRPr sz="1600">
                <a:solidFill>
                  <a:schemeClr val="lt2"/>
                </a:solidFill>
              </a:defRPr>
            </a:lvl1pPr>
            <a:lvl2pPr lvl="1" rtl="0">
              <a:lnSpc>
                <a:spcPct val="100000"/>
              </a:lnSpc>
              <a:spcBef>
                <a:spcPts val="0"/>
              </a:spcBef>
              <a:spcAft>
                <a:spcPts val="0"/>
              </a:spcAft>
              <a:buClr>
                <a:schemeClr val="lt2"/>
              </a:buClr>
              <a:buSzPts val="1600"/>
              <a:buNone/>
              <a:defRPr sz="1600">
                <a:solidFill>
                  <a:schemeClr val="lt2"/>
                </a:solidFill>
              </a:defRPr>
            </a:lvl2pPr>
            <a:lvl3pPr lvl="2" rtl="0">
              <a:lnSpc>
                <a:spcPct val="100000"/>
              </a:lnSpc>
              <a:spcBef>
                <a:spcPts val="0"/>
              </a:spcBef>
              <a:spcAft>
                <a:spcPts val="0"/>
              </a:spcAft>
              <a:buClr>
                <a:schemeClr val="lt2"/>
              </a:buClr>
              <a:buSzPts val="1600"/>
              <a:buNone/>
              <a:defRPr sz="1600">
                <a:solidFill>
                  <a:schemeClr val="lt2"/>
                </a:solidFill>
              </a:defRPr>
            </a:lvl3pPr>
            <a:lvl4pPr lvl="3" rtl="0">
              <a:lnSpc>
                <a:spcPct val="100000"/>
              </a:lnSpc>
              <a:spcBef>
                <a:spcPts val="0"/>
              </a:spcBef>
              <a:spcAft>
                <a:spcPts val="0"/>
              </a:spcAft>
              <a:buClr>
                <a:schemeClr val="lt2"/>
              </a:buClr>
              <a:buSzPts val="1600"/>
              <a:buNone/>
              <a:defRPr sz="1600">
                <a:solidFill>
                  <a:schemeClr val="lt2"/>
                </a:solidFill>
              </a:defRPr>
            </a:lvl4pPr>
            <a:lvl5pPr lvl="4" rtl="0">
              <a:lnSpc>
                <a:spcPct val="100000"/>
              </a:lnSpc>
              <a:spcBef>
                <a:spcPts val="0"/>
              </a:spcBef>
              <a:spcAft>
                <a:spcPts val="0"/>
              </a:spcAft>
              <a:buClr>
                <a:schemeClr val="lt2"/>
              </a:buClr>
              <a:buSzPts val="1600"/>
              <a:buNone/>
              <a:defRPr sz="1600">
                <a:solidFill>
                  <a:schemeClr val="lt2"/>
                </a:solidFill>
              </a:defRPr>
            </a:lvl5pPr>
            <a:lvl6pPr lvl="5" rtl="0">
              <a:lnSpc>
                <a:spcPct val="100000"/>
              </a:lnSpc>
              <a:spcBef>
                <a:spcPts val="0"/>
              </a:spcBef>
              <a:spcAft>
                <a:spcPts val="0"/>
              </a:spcAft>
              <a:buClr>
                <a:schemeClr val="lt2"/>
              </a:buClr>
              <a:buSzPts val="1600"/>
              <a:buNone/>
              <a:defRPr sz="1600">
                <a:solidFill>
                  <a:schemeClr val="lt2"/>
                </a:solidFill>
              </a:defRPr>
            </a:lvl6pPr>
            <a:lvl7pPr lvl="6" rtl="0">
              <a:lnSpc>
                <a:spcPct val="100000"/>
              </a:lnSpc>
              <a:spcBef>
                <a:spcPts val="0"/>
              </a:spcBef>
              <a:spcAft>
                <a:spcPts val="0"/>
              </a:spcAft>
              <a:buClr>
                <a:schemeClr val="lt2"/>
              </a:buClr>
              <a:buSzPts val="1600"/>
              <a:buNone/>
              <a:defRPr sz="1600">
                <a:solidFill>
                  <a:schemeClr val="lt2"/>
                </a:solidFill>
              </a:defRPr>
            </a:lvl7pPr>
            <a:lvl8pPr lvl="7" rtl="0">
              <a:lnSpc>
                <a:spcPct val="100000"/>
              </a:lnSpc>
              <a:spcBef>
                <a:spcPts val="0"/>
              </a:spcBef>
              <a:spcAft>
                <a:spcPts val="0"/>
              </a:spcAft>
              <a:buClr>
                <a:schemeClr val="lt2"/>
              </a:buClr>
              <a:buSzPts val="1600"/>
              <a:buNone/>
              <a:defRPr sz="1600">
                <a:solidFill>
                  <a:schemeClr val="lt2"/>
                </a:solidFill>
              </a:defRPr>
            </a:lvl8pPr>
            <a:lvl9pPr lvl="8" rtl="0">
              <a:lnSpc>
                <a:spcPct val="100000"/>
              </a:lnSpc>
              <a:spcBef>
                <a:spcPts val="0"/>
              </a:spcBef>
              <a:spcAft>
                <a:spcPts val="0"/>
              </a:spcAft>
              <a:buClr>
                <a:schemeClr val="lt2"/>
              </a:buClr>
              <a:buSzPts val="1600"/>
              <a:buNone/>
              <a:defRPr sz="1600">
                <a:solidFill>
                  <a:schemeClr val="lt2"/>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54" name="Shape 54"/>
        <p:cNvGrpSpPr/>
        <p:nvPr/>
      </p:nvGrpSpPr>
      <p:grpSpPr>
        <a:xfrm>
          <a:off x="0" y="0"/>
          <a:ext cx="0" cy="0"/>
          <a:chOff x="0" y="0"/>
          <a:chExt cx="0" cy="0"/>
        </a:xfrm>
      </p:grpSpPr>
      <p:sp>
        <p:nvSpPr>
          <p:cNvPr id="55" name="Google Shape;55;p11"/>
          <p:cNvSpPr txBox="1"/>
          <p:nvPr>
            <p:ph hasCustomPrompt="1" type="title"/>
          </p:nvPr>
        </p:nvSpPr>
        <p:spPr>
          <a:xfrm>
            <a:off x="311750" y="831175"/>
            <a:ext cx="5334900" cy="1244700"/>
          </a:xfrm>
          <a:prstGeom prst="rect">
            <a:avLst/>
          </a:prstGeom>
        </p:spPr>
        <p:txBody>
          <a:bodyPr anchorCtr="0" anchor="b" bIns="91425" lIns="91425" spcFirstLastPara="1" rIns="91425" wrap="square" tIns="91425">
            <a:normAutofit/>
          </a:bodyPr>
          <a:lstStyle>
            <a:lvl1pPr lvl="0" rtl="0">
              <a:spcBef>
                <a:spcPts val="0"/>
              </a:spcBef>
              <a:spcAft>
                <a:spcPts val="0"/>
              </a:spcAft>
              <a:buClr>
                <a:schemeClr val="lt1"/>
              </a:buClr>
              <a:buSzPts val="10000"/>
              <a:buNone/>
              <a:defRPr sz="10000">
                <a:solidFill>
                  <a:schemeClr val="lt1"/>
                </a:solidFill>
              </a:defRPr>
            </a:lvl1pPr>
            <a:lvl2pPr lvl="1" rtl="0">
              <a:spcBef>
                <a:spcPts val="0"/>
              </a:spcBef>
              <a:spcAft>
                <a:spcPts val="0"/>
              </a:spcAft>
              <a:buClr>
                <a:schemeClr val="lt1"/>
              </a:buClr>
              <a:buSzPts val="10000"/>
              <a:buNone/>
              <a:defRPr sz="10000">
                <a:solidFill>
                  <a:schemeClr val="lt1"/>
                </a:solidFill>
              </a:defRPr>
            </a:lvl2pPr>
            <a:lvl3pPr lvl="2" rtl="0">
              <a:spcBef>
                <a:spcPts val="0"/>
              </a:spcBef>
              <a:spcAft>
                <a:spcPts val="0"/>
              </a:spcAft>
              <a:buClr>
                <a:schemeClr val="lt1"/>
              </a:buClr>
              <a:buSzPts val="10000"/>
              <a:buNone/>
              <a:defRPr sz="10000">
                <a:solidFill>
                  <a:schemeClr val="lt1"/>
                </a:solidFill>
              </a:defRPr>
            </a:lvl3pPr>
            <a:lvl4pPr lvl="3" rtl="0">
              <a:spcBef>
                <a:spcPts val="0"/>
              </a:spcBef>
              <a:spcAft>
                <a:spcPts val="0"/>
              </a:spcAft>
              <a:buClr>
                <a:schemeClr val="lt1"/>
              </a:buClr>
              <a:buSzPts val="10000"/>
              <a:buNone/>
              <a:defRPr sz="10000">
                <a:solidFill>
                  <a:schemeClr val="lt1"/>
                </a:solidFill>
              </a:defRPr>
            </a:lvl4pPr>
            <a:lvl5pPr lvl="4" rtl="0">
              <a:spcBef>
                <a:spcPts val="0"/>
              </a:spcBef>
              <a:spcAft>
                <a:spcPts val="0"/>
              </a:spcAft>
              <a:buClr>
                <a:schemeClr val="lt1"/>
              </a:buClr>
              <a:buSzPts val="10000"/>
              <a:buNone/>
              <a:defRPr sz="10000">
                <a:solidFill>
                  <a:schemeClr val="lt1"/>
                </a:solidFill>
              </a:defRPr>
            </a:lvl5pPr>
            <a:lvl6pPr lvl="5" rtl="0">
              <a:spcBef>
                <a:spcPts val="0"/>
              </a:spcBef>
              <a:spcAft>
                <a:spcPts val="0"/>
              </a:spcAft>
              <a:buClr>
                <a:schemeClr val="lt1"/>
              </a:buClr>
              <a:buSzPts val="10000"/>
              <a:buNone/>
              <a:defRPr sz="10000">
                <a:solidFill>
                  <a:schemeClr val="lt1"/>
                </a:solidFill>
              </a:defRPr>
            </a:lvl6pPr>
            <a:lvl7pPr lvl="6" rtl="0">
              <a:spcBef>
                <a:spcPts val="0"/>
              </a:spcBef>
              <a:spcAft>
                <a:spcPts val="0"/>
              </a:spcAft>
              <a:buClr>
                <a:schemeClr val="lt1"/>
              </a:buClr>
              <a:buSzPts val="10000"/>
              <a:buNone/>
              <a:defRPr sz="10000">
                <a:solidFill>
                  <a:schemeClr val="lt1"/>
                </a:solidFill>
              </a:defRPr>
            </a:lvl7pPr>
            <a:lvl8pPr lvl="7" rtl="0">
              <a:spcBef>
                <a:spcPts val="0"/>
              </a:spcBef>
              <a:spcAft>
                <a:spcPts val="0"/>
              </a:spcAft>
              <a:buClr>
                <a:schemeClr val="lt1"/>
              </a:buClr>
              <a:buSzPts val="10000"/>
              <a:buNone/>
              <a:defRPr sz="10000">
                <a:solidFill>
                  <a:schemeClr val="lt1"/>
                </a:solidFill>
              </a:defRPr>
            </a:lvl8pPr>
            <a:lvl9pPr lvl="8" rtl="0">
              <a:spcBef>
                <a:spcPts val="0"/>
              </a:spcBef>
              <a:spcAft>
                <a:spcPts val="0"/>
              </a:spcAft>
              <a:buClr>
                <a:schemeClr val="lt1"/>
              </a:buClr>
              <a:buSzPts val="10000"/>
              <a:buNone/>
              <a:defRPr sz="10000">
                <a:solidFill>
                  <a:schemeClr val="lt1"/>
                </a:solidFill>
              </a:defRPr>
            </a:lvl9pPr>
          </a:lstStyle>
          <a:p>
            <a:r>
              <a:t>xx%</a:t>
            </a:r>
          </a:p>
        </p:txBody>
      </p:sp>
      <p:sp>
        <p:nvSpPr>
          <p:cNvPr id="56" name="Google Shape;56;p11"/>
          <p:cNvSpPr txBox="1"/>
          <p:nvPr>
            <p:ph idx="1" type="body"/>
          </p:nvPr>
        </p:nvSpPr>
        <p:spPr>
          <a:xfrm>
            <a:off x="311700" y="2121425"/>
            <a:ext cx="5334900" cy="942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57" name="Google Shape;5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8" name="Shape 58"/>
        <p:cNvGrpSpPr/>
        <p:nvPr/>
      </p:nvGrpSpPr>
      <p:grpSpPr>
        <a:xfrm>
          <a:off x="0" y="0"/>
          <a:ext cx="0" cy="0"/>
          <a:chOff x="0" y="0"/>
          <a:chExt cx="0" cy="0"/>
        </a:xfrm>
      </p:grpSpPr>
      <p:sp>
        <p:nvSpPr>
          <p:cNvPr id="59" name="Google Shape;5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0" name="Shape 60"/>
        <p:cNvGrpSpPr/>
        <p:nvPr/>
      </p:nvGrpSpPr>
      <p:grpSpPr>
        <a:xfrm>
          <a:off x="0" y="0"/>
          <a:ext cx="0" cy="0"/>
          <a:chOff x="0" y="0"/>
          <a:chExt cx="0" cy="0"/>
        </a:xfrm>
      </p:grpSpPr>
      <p:sp>
        <p:nvSpPr>
          <p:cNvPr id="61" name="Google Shape;61;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rtl="0" algn="l">
              <a:lnSpc>
                <a:spcPct val="90000"/>
              </a:lnSpc>
              <a:spcBef>
                <a:spcPts val="0"/>
              </a:spcBef>
              <a:spcAft>
                <a:spcPts val="0"/>
              </a:spcAft>
              <a:buClr>
                <a:schemeClr val="dk1"/>
              </a:buClr>
              <a:buSzPts val="14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2" name="Google Shape;6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rtl="0" algn="l">
              <a:lnSpc>
                <a:spcPct val="90000"/>
              </a:lnSpc>
              <a:spcBef>
                <a:spcPts val="800"/>
              </a:spcBef>
              <a:spcAft>
                <a:spcPts val="0"/>
              </a:spcAft>
              <a:buClr>
                <a:schemeClr val="dk1"/>
              </a:buClr>
              <a:buSzPts val="1400"/>
              <a:buChar char="●"/>
              <a:defRPr/>
            </a:lvl1pPr>
            <a:lvl2pPr indent="-317500" lvl="1" marL="914400" rtl="0" algn="l">
              <a:lnSpc>
                <a:spcPct val="90000"/>
              </a:lnSpc>
              <a:spcBef>
                <a:spcPts val="1200"/>
              </a:spcBef>
              <a:spcAft>
                <a:spcPts val="0"/>
              </a:spcAft>
              <a:buClr>
                <a:schemeClr val="dk1"/>
              </a:buClr>
              <a:buSzPts val="1400"/>
              <a:buChar char="○"/>
              <a:defRPr/>
            </a:lvl2pPr>
            <a:lvl3pPr indent="-317500" lvl="2" marL="1371600" rtl="0" algn="l">
              <a:lnSpc>
                <a:spcPct val="90000"/>
              </a:lnSpc>
              <a:spcBef>
                <a:spcPts val="1200"/>
              </a:spcBef>
              <a:spcAft>
                <a:spcPts val="0"/>
              </a:spcAft>
              <a:buClr>
                <a:schemeClr val="dk1"/>
              </a:buClr>
              <a:buSzPts val="1400"/>
              <a:buChar char="■"/>
              <a:defRPr/>
            </a:lvl3pPr>
            <a:lvl4pPr indent="-317500" lvl="3" marL="1828800" rtl="0" algn="l">
              <a:lnSpc>
                <a:spcPct val="90000"/>
              </a:lnSpc>
              <a:spcBef>
                <a:spcPts val="1200"/>
              </a:spcBef>
              <a:spcAft>
                <a:spcPts val="0"/>
              </a:spcAft>
              <a:buClr>
                <a:schemeClr val="dk1"/>
              </a:buClr>
              <a:buSzPts val="1400"/>
              <a:buChar char="●"/>
              <a:defRPr/>
            </a:lvl4pPr>
            <a:lvl5pPr indent="-317500" lvl="4" marL="2286000" rtl="0" algn="l">
              <a:lnSpc>
                <a:spcPct val="90000"/>
              </a:lnSpc>
              <a:spcBef>
                <a:spcPts val="1200"/>
              </a:spcBef>
              <a:spcAft>
                <a:spcPts val="0"/>
              </a:spcAft>
              <a:buClr>
                <a:schemeClr val="dk1"/>
              </a:buClr>
              <a:buSzPts val="1400"/>
              <a:buChar char="○"/>
              <a:defRPr/>
            </a:lvl5pPr>
            <a:lvl6pPr indent="-317500" lvl="5" marL="2743200" rtl="0" algn="l">
              <a:lnSpc>
                <a:spcPct val="90000"/>
              </a:lnSpc>
              <a:spcBef>
                <a:spcPts val="1200"/>
              </a:spcBef>
              <a:spcAft>
                <a:spcPts val="0"/>
              </a:spcAft>
              <a:buClr>
                <a:schemeClr val="dk1"/>
              </a:buClr>
              <a:buSzPts val="1400"/>
              <a:buChar char="■"/>
              <a:defRPr/>
            </a:lvl6pPr>
            <a:lvl7pPr indent="-317500" lvl="6" marL="3200400" rtl="0" algn="l">
              <a:lnSpc>
                <a:spcPct val="90000"/>
              </a:lnSpc>
              <a:spcBef>
                <a:spcPts val="1200"/>
              </a:spcBef>
              <a:spcAft>
                <a:spcPts val="0"/>
              </a:spcAft>
              <a:buClr>
                <a:schemeClr val="dk1"/>
              </a:buClr>
              <a:buSzPts val="1400"/>
              <a:buChar char="●"/>
              <a:defRPr/>
            </a:lvl7pPr>
            <a:lvl8pPr indent="-317500" lvl="7" marL="3657600" rtl="0" algn="l">
              <a:lnSpc>
                <a:spcPct val="90000"/>
              </a:lnSpc>
              <a:spcBef>
                <a:spcPts val="1200"/>
              </a:spcBef>
              <a:spcAft>
                <a:spcPts val="0"/>
              </a:spcAft>
              <a:buClr>
                <a:schemeClr val="dk1"/>
              </a:buClr>
              <a:buSzPts val="1400"/>
              <a:buChar char="○"/>
              <a:defRPr/>
            </a:lvl8pPr>
            <a:lvl9pPr indent="-317500" lvl="8" marL="4114800" rtl="0" algn="l">
              <a:lnSpc>
                <a:spcPct val="90000"/>
              </a:lnSpc>
              <a:spcBef>
                <a:spcPts val="1200"/>
              </a:spcBef>
              <a:spcAft>
                <a:spcPts val="1200"/>
              </a:spcAft>
              <a:buClr>
                <a:schemeClr val="dk1"/>
              </a:buClr>
              <a:buSzPts val="1400"/>
              <a:buChar char="■"/>
              <a:defRPr/>
            </a:lvl9pPr>
          </a:lstStyle>
          <a:p/>
        </p:txBody>
      </p:sp>
      <p:sp>
        <p:nvSpPr>
          <p:cNvPr id="63" name="Google Shape;63;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rtl="0" algn="l">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4" name="Google Shape;64;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rtl="0" algn="ctr">
              <a:spcBef>
                <a:spcPts val="0"/>
              </a:spcBef>
              <a:spcAft>
                <a:spcPts val="0"/>
              </a:spcAft>
              <a:buSzPts val="1400"/>
              <a:buNone/>
              <a:defRPr/>
            </a:lvl1pPr>
            <a:lvl2pPr lvl="1" rtl="0" algn="l">
              <a:spcBef>
                <a:spcPts val="0"/>
              </a:spcBef>
              <a:spcAft>
                <a:spcPts val="0"/>
              </a:spcAft>
              <a:buSzPts val="1400"/>
              <a:buNone/>
              <a:defRPr/>
            </a:lvl2pPr>
            <a:lvl3pPr lvl="2" rtl="0" algn="l">
              <a:spcBef>
                <a:spcPts val="0"/>
              </a:spcBef>
              <a:spcAft>
                <a:spcPts val="0"/>
              </a:spcAft>
              <a:buSzPts val="1400"/>
              <a:buNone/>
              <a:defRPr/>
            </a:lvl3pPr>
            <a:lvl4pPr lvl="3" rtl="0" algn="l">
              <a:spcBef>
                <a:spcPts val="0"/>
              </a:spcBef>
              <a:spcAft>
                <a:spcPts val="0"/>
              </a:spcAft>
              <a:buSzPts val="1400"/>
              <a:buNone/>
              <a:defRPr/>
            </a:lvl4pPr>
            <a:lvl5pPr lvl="4" rtl="0" algn="l">
              <a:spcBef>
                <a:spcPts val="0"/>
              </a:spcBef>
              <a:spcAft>
                <a:spcPts val="0"/>
              </a:spcAft>
              <a:buSzPts val="1400"/>
              <a:buNone/>
              <a:defRPr/>
            </a:lvl5pPr>
            <a:lvl6pPr lvl="5" rtl="0" algn="l">
              <a:spcBef>
                <a:spcPts val="0"/>
              </a:spcBef>
              <a:spcAft>
                <a:spcPts val="0"/>
              </a:spcAft>
              <a:buSzPts val="1400"/>
              <a:buNone/>
              <a:defRPr/>
            </a:lvl6pPr>
            <a:lvl7pPr lvl="6" rtl="0" algn="l">
              <a:spcBef>
                <a:spcPts val="0"/>
              </a:spcBef>
              <a:spcAft>
                <a:spcPts val="0"/>
              </a:spcAft>
              <a:buSzPts val="1400"/>
              <a:buNone/>
              <a:defRPr/>
            </a:lvl7pPr>
            <a:lvl8pPr lvl="7" rtl="0" algn="l">
              <a:spcBef>
                <a:spcPts val="0"/>
              </a:spcBef>
              <a:spcAft>
                <a:spcPts val="0"/>
              </a:spcAft>
              <a:buSzPts val="1400"/>
              <a:buNone/>
              <a:defRPr/>
            </a:lvl8pPr>
            <a:lvl9pPr lvl="8" rtl="0" algn="l">
              <a:spcBef>
                <a:spcPts val="0"/>
              </a:spcBef>
              <a:spcAft>
                <a:spcPts val="0"/>
              </a:spcAft>
              <a:buSzPts val="1400"/>
              <a:buNone/>
              <a:defRPr/>
            </a:lvl9pPr>
          </a:lstStyle>
          <a:p/>
        </p:txBody>
      </p:sp>
      <p:sp>
        <p:nvSpPr>
          <p:cNvPr id="65" name="Google Shape;65;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rmAutofit/>
          </a:bodyPr>
          <a:lstStyle>
            <a:lvl1pPr indent="0" lvl="0" marL="0" rtl="0" algn="r">
              <a:spcBef>
                <a:spcPts val="0"/>
              </a:spcBef>
              <a:buNone/>
              <a:defRPr/>
            </a:lvl1pPr>
            <a:lvl2pPr indent="0" lvl="1" marL="0" rtl="0" algn="r">
              <a:spcBef>
                <a:spcPts val="0"/>
              </a:spcBef>
              <a:buNone/>
              <a:defRPr/>
            </a:lvl2pPr>
            <a:lvl3pPr indent="0" lvl="2" marL="0" rtl="0" algn="r">
              <a:spcBef>
                <a:spcPts val="0"/>
              </a:spcBef>
              <a:buNone/>
              <a:defRPr/>
            </a:lvl3pPr>
            <a:lvl4pPr indent="0" lvl="3" marL="0" rtl="0" algn="r">
              <a:spcBef>
                <a:spcPts val="0"/>
              </a:spcBef>
              <a:buNone/>
              <a:defRPr/>
            </a:lvl4pPr>
            <a:lvl5pPr indent="0" lvl="4" marL="0" rtl="0" algn="r">
              <a:spcBef>
                <a:spcPts val="0"/>
              </a:spcBef>
              <a:buNone/>
              <a:defRPr/>
            </a:lvl5pPr>
            <a:lvl6pPr indent="0" lvl="5" marL="0" rtl="0" algn="r">
              <a:spcBef>
                <a:spcPts val="0"/>
              </a:spcBef>
              <a:buNone/>
              <a:defRPr/>
            </a:lvl6pPr>
            <a:lvl7pPr indent="0" lvl="6" marL="0" rtl="0" algn="r">
              <a:spcBef>
                <a:spcPts val="0"/>
              </a:spcBef>
              <a:buNone/>
              <a:defRPr/>
            </a:lvl7pPr>
            <a:lvl8pPr indent="0" lvl="7" marL="0" rtl="0" algn="r">
              <a:spcBef>
                <a:spcPts val="0"/>
              </a:spcBef>
              <a:buNone/>
              <a:defRPr/>
            </a:lvl8pPr>
            <a:lvl9pPr indent="0" lvl="8" marL="0" rtl="0" algn="r">
              <a:spcBef>
                <a:spcPts val="0"/>
              </a:spcBef>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14" name="Shape 14"/>
        <p:cNvGrpSpPr/>
        <p:nvPr/>
      </p:nvGrpSpPr>
      <p:grpSpPr>
        <a:xfrm>
          <a:off x="0" y="0"/>
          <a:ext cx="0" cy="0"/>
          <a:chOff x="0" y="0"/>
          <a:chExt cx="0" cy="0"/>
        </a:xfrm>
      </p:grpSpPr>
      <p:sp>
        <p:nvSpPr>
          <p:cNvPr id="15" name="Google Shape;15;p3"/>
          <p:cNvSpPr/>
          <p:nvPr/>
        </p:nvSpPr>
        <p:spPr>
          <a:xfrm>
            <a:off x="0" y="48099"/>
            <a:ext cx="9144250" cy="4398100"/>
          </a:xfrm>
          <a:custGeom>
            <a:rect b="b" l="l" r="r" t="t"/>
            <a:pathLst>
              <a:path extrusionOk="0" h="175924" w="365770">
                <a:moveTo>
                  <a:pt x="0" y="0"/>
                </a:moveTo>
                <a:lnTo>
                  <a:pt x="365770" y="0"/>
                </a:lnTo>
                <a:lnTo>
                  <a:pt x="365760" y="70914"/>
                </a:lnTo>
                <a:lnTo>
                  <a:pt x="0" y="175924"/>
                </a:lnTo>
                <a:close/>
              </a:path>
            </a:pathLst>
          </a:custGeom>
          <a:solidFill>
            <a:schemeClr val="lt1"/>
          </a:solidFill>
          <a:ln>
            <a:noFill/>
          </a:ln>
        </p:spPr>
      </p:sp>
      <p:sp>
        <p:nvSpPr>
          <p:cNvPr id="16" name="Google Shape;16;p3"/>
          <p:cNvSpPr/>
          <p:nvPr/>
        </p:nvSpPr>
        <p:spPr>
          <a:xfrm>
            <a:off x="0" y="0"/>
            <a:ext cx="9144250" cy="4398100"/>
          </a:xfrm>
          <a:custGeom>
            <a:rect b="b" l="l" r="r" t="t"/>
            <a:pathLst>
              <a:path extrusionOk="0" h="175924" w="365770">
                <a:moveTo>
                  <a:pt x="0" y="0"/>
                </a:moveTo>
                <a:lnTo>
                  <a:pt x="365770" y="0"/>
                </a:lnTo>
                <a:lnTo>
                  <a:pt x="365760" y="70914"/>
                </a:lnTo>
                <a:lnTo>
                  <a:pt x="0" y="175924"/>
                </a:lnTo>
                <a:close/>
              </a:path>
            </a:pathLst>
          </a:custGeom>
          <a:solidFill>
            <a:schemeClr val="accent3"/>
          </a:solidFill>
          <a:ln>
            <a:noFill/>
          </a:ln>
        </p:spPr>
      </p:sp>
      <p:sp>
        <p:nvSpPr>
          <p:cNvPr id="17" name="Google Shape;17;p3"/>
          <p:cNvSpPr txBox="1"/>
          <p:nvPr>
            <p:ph type="title"/>
          </p:nvPr>
        </p:nvSpPr>
        <p:spPr>
          <a:xfrm>
            <a:off x="311700" y="539725"/>
            <a:ext cx="8520600" cy="1282500"/>
          </a:xfrm>
          <a:prstGeom prst="rect">
            <a:avLst/>
          </a:prstGeom>
        </p:spPr>
        <p:txBody>
          <a:bodyPr anchorCtr="0" anchor="t"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0"/>
            <a:ext cx="4314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p:nvPr/>
        </p:nvSpPr>
        <p:spPr>
          <a:xfrm>
            <a:off x="0" y="44125"/>
            <a:ext cx="4313625" cy="4399375"/>
          </a:xfrm>
          <a:custGeom>
            <a:rect b="b" l="l" r="r" t="t"/>
            <a:pathLst>
              <a:path extrusionOk="0" h="175975" w="172545">
                <a:moveTo>
                  <a:pt x="0" y="157"/>
                </a:moveTo>
                <a:lnTo>
                  <a:pt x="172419" y="0"/>
                </a:lnTo>
                <a:lnTo>
                  <a:pt x="172545" y="126541"/>
                </a:lnTo>
                <a:lnTo>
                  <a:pt x="0" y="175975"/>
                </a:lnTo>
                <a:close/>
              </a:path>
            </a:pathLst>
          </a:custGeom>
          <a:solidFill>
            <a:schemeClr val="accent2"/>
          </a:solidFill>
          <a:ln>
            <a:noFill/>
          </a:ln>
        </p:spPr>
      </p:sp>
      <p:sp>
        <p:nvSpPr>
          <p:cNvPr id="22" name="Google Shape;22;p4"/>
          <p:cNvSpPr/>
          <p:nvPr/>
        </p:nvSpPr>
        <p:spPr>
          <a:xfrm>
            <a:off x="-125" y="0"/>
            <a:ext cx="4316900" cy="4395600"/>
          </a:xfrm>
          <a:custGeom>
            <a:rect b="b" l="l" r="r" t="t"/>
            <a:pathLst>
              <a:path extrusionOk="0" h="175824" w="172676">
                <a:moveTo>
                  <a:pt x="0" y="6"/>
                </a:moveTo>
                <a:lnTo>
                  <a:pt x="172676" y="0"/>
                </a:lnTo>
                <a:lnTo>
                  <a:pt x="172562" y="126442"/>
                </a:lnTo>
                <a:lnTo>
                  <a:pt x="0" y="175824"/>
                </a:lnTo>
                <a:close/>
              </a:path>
            </a:pathLst>
          </a:custGeom>
          <a:solidFill>
            <a:schemeClr val="dk1"/>
          </a:solidFill>
          <a:ln>
            <a:noFill/>
          </a:ln>
        </p:spPr>
      </p:sp>
      <p:sp>
        <p:nvSpPr>
          <p:cNvPr id="23" name="Google Shape;23;p4"/>
          <p:cNvSpPr txBox="1"/>
          <p:nvPr>
            <p:ph type="title"/>
          </p:nvPr>
        </p:nvSpPr>
        <p:spPr>
          <a:xfrm>
            <a:off x="311725" y="500925"/>
            <a:ext cx="3706500" cy="2508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4" name="Google Shape;24;p4"/>
          <p:cNvSpPr txBox="1"/>
          <p:nvPr>
            <p:ph idx="1" type="body"/>
          </p:nvPr>
        </p:nvSpPr>
        <p:spPr>
          <a:xfrm>
            <a:off x="4644675" y="500925"/>
            <a:ext cx="4166400" cy="40986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25" name="Google Shape;25;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6" name="Shape 26"/>
        <p:cNvGrpSpPr/>
        <p:nvPr/>
      </p:nvGrpSpPr>
      <p:grpSpPr>
        <a:xfrm>
          <a:off x="0" y="0"/>
          <a:ext cx="0" cy="0"/>
          <a:chOff x="0" y="0"/>
          <a:chExt cx="0" cy="0"/>
        </a:xfrm>
      </p:grpSpPr>
      <p:sp>
        <p:nvSpPr>
          <p:cNvPr id="27" name="Google Shape;27;p5"/>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9" name="Google Shape;29;p5"/>
          <p:cNvSpPr txBox="1"/>
          <p:nvPr>
            <p:ph idx="1" type="body"/>
          </p:nvPr>
        </p:nvSpPr>
        <p:spPr>
          <a:xfrm>
            <a:off x="3117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0" name="Google Shape;30;p5"/>
          <p:cNvSpPr txBox="1"/>
          <p:nvPr>
            <p:ph idx="2" type="body"/>
          </p:nvPr>
        </p:nvSpPr>
        <p:spPr>
          <a:xfrm>
            <a:off x="4832400" y="1505700"/>
            <a:ext cx="3999900" cy="30762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31" name="Google Shape;31;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2" name="Shape 32"/>
        <p:cNvGrpSpPr/>
        <p:nvPr/>
      </p:nvGrpSpPr>
      <p:grpSpPr>
        <a:xfrm>
          <a:off x="0" y="0"/>
          <a:ext cx="0" cy="0"/>
          <a:chOff x="0" y="0"/>
          <a:chExt cx="0" cy="0"/>
        </a:xfrm>
      </p:grpSpPr>
      <p:sp>
        <p:nvSpPr>
          <p:cNvPr id="33" name="Google Shape;33;p6"/>
          <p:cNvSpPr/>
          <p:nvPr/>
        </p:nvSpPr>
        <p:spPr>
          <a:xfrm>
            <a:off x="0" y="0"/>
            <a:ext cx="9144000" cy="12771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35" name="Google Shape;35;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p:nvPr/>
        </p:nvSpPr>
        <p:spPr>
          <a:xfrm>
            <a:off x="0" y="0"/>
            <a:ext cx="37644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txBox="1"/>
          <p:nvPr>
            <p:ph type="title"/>
          </p:nvPr>
        </p:nvSpPr>
        <p:spPr>
          <a:xfrm>
            <a:off x="311725" y="500925"/>
            <a:ext cx="3127500" cy="18291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39" name="Google Shape;39;p7"/>
          <p:cNvSpPr txBox="1"/>
          <p:nvPr>
            <p:ph idx="1" type="body"/>
          </p:nvPr>
        </p:nvSpPr>
        <p:spPr>
          <a:xfrm>
            <a:off x="311700" y="2390650"/>
            <a:ext cx="3127500" cy="22980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Clr>
                <a:schemeClr val="accent2"/>
              </a:buClr>
              <a:buSzPts val="1300"/>
              <a:buChar char="●"/>
              <a:defRPr>
                <a:solidFill>
                  <a:schemeClr val="accent2"/>
                </a:solidFill>
              </a:defRPr>
            </a:lvl1pPr>
            <a:lvl2pPr indent="-298450" lvl="1" marL="914400" rtl="0">
              <a:spcBef>
                <a:spcPts val="0"/>
              </a:spcBef>
              <a:spcAft>
                <a:spcPts val="0"/>
              </a:spcAft>
              <a:buClr>
                <a:schemeClr val="accent2"/>
              </a:buClr>
              <a:buSzPts val="1100"/>
              <a:buChar char="○"/>
              <a:defRPr>
                <a:solidFill>
                  <a:schemeClr val="accent2"/>
                </a:solidFill>
              </a:defRPr>
            </a:lvl2pPr>
            <a:lvl3pPr indent="-298450" lvl="2" marL="1371600" rtl="0">
              <a:spcBef>
                <a:spcPts val="0"/>
              </a:spcBef>
              <a:spcAft>
                <a:spcPts val="0"/>
              </a:spcAft>
              <a:buClr>
                <a:schemeClr val="accent2"/>
              </a:buClr>
              <a:buSzPts val="1100"/>
              <a:buChar char="■"/>
              <a:defRPr>
                <a:solidFill>
                  <a:schemeClr val="accent2"/>
                </a:solidFill>
              </a:defRPr>
            </a:lvl3pPr>
            <a:lvl4pPr indent="-298450" lvl="3" marL="1828800" rtl="0">
              <a:spcBef>
                <a:spcPts val="0"/>
              </a:spcBef>
              <a:spcAft>
                <a:spcPts val="0"/>
              </a:spcAft>
              <a:buClr>
                <a:schemeClr val="accent2"/>
              </a:buClr>
              <a:buSzPts val="1100"/>
              <a:buChar char="●"/>
              <a:defRPr>
                <a:solidFill>
                  <a:schemeClr val="accent2"/>
                </a:solidFill>
              </a:defRPr>
            </a:lvl4pPr>
            <a:lvl5pPr indent="-298450" lvl="4" marL="2286000" rtl="0">
              <a:spcBef>
                <a:spcPts val="0"/>
              </a:spcBef>
              <a:spcAft>
                <a:spcPts val="0"/>
              </a:spcAft>
              <a:buClr>
                <a:schemeClr val="accent2"/>
              </a:buClr>
              <a:buSzPts val="1100"/>
              <a:buChar char="○"/>
              <a:defRPr>
                <a:solidFill>
                  <a:schemeClr val="accent2"/>
                </a:solidFill>
              </a:defRPr>
            </a:lvl5pPr>
            <a:lvl6pPr indent="-298450" lvl="5" marL="2743200" rtl="0">
              <a:spcBef>
                <a:spcPts val="0"/>
              </a:spcBef>
              <a:spcAft>
                <a:spcPts val="0"/>
              </a:spcAft>
              <a:buClr>
                <a:schemeClr val="accent2"/>
              </a:buClr>
              <a:buSzPts val="1100"/>
              <a:buChar char="■"/>
              <a:defRPr>
                <a:solidFill>
                  <a:schemeClr val="accent2"/>
                </a:solidFill>
              </a:defRPr>
            </a:lvl6pPr>
            <a:lvl7pPr indent="-298450" lvl="6" marL="3200400" rtl="0">
              <a:spcBef>
                <a:spcPts val="0"/>
              </a:spcBef>
              <a:spcAft>
                <a:spcPts val="0"/>
              </a:spcAft>
              <a:buClr>
                <a:schemeClr val="accent2"/>
              </a:buClr>
              <a:buSzPts val="1100"/>
              <a:buChar char="●"/>
              <a:defRPr>
                <a:solidFill>
                  <a:schemeClr val="accent2"/>
                </a:solidFill>
              </a:defRPr>
            </a:lvl7pPr>
            <a:lvl8pPr indent="-298450" lvl="7" marL="3657600" rtl="0">
              <a:spcBef>
                <a:spcPts val="0"/>
              </a:spcBef>
              <a:spcAft>
                <a:spcPts val="0"/>
              </a:spcAft>
              <a:buClr>
                <a:schemeClr val="accent2"/>
              </a:buClr>
              <a:buSzPts val="1100"/>
              <a:buChar char="○"/>
              <a:defRPr>
                <a:solidFill>
                  <a:schemeClr val="accent2"/>
                </a:solidFill>
              </a:defRPr>
            </a:lvl8pPr>
            <a:lvl9pPr indent="-298450" lvl="8" marL="4114800" rtl="0">
              <a:spcBef>
                <a:spcPts val="0"/>
              </a:spcBef>
              <a:spcAft>
                <a:spcPts val="0"/>
              </a:spcAft>
              <a:buClr>
                <a:schemeClr val="accent2"/>
              </a:buClr>
              <a:buSzPts val="1100"/>
              <a:buChar char="■"/>
              <a:defRPr>
                <a:solidFill>
                  <a:schemeClr val="accent2"/>
                </a:solidFill>
              </a:defRPr>
            </a:lvl9pPr>
          </a:lstStyle>
          <a:p/>
        </p:txBody>
      </p:sp>
      <p:sp>
        <p:nvSpPr>
          <p:cNvPr id="40" name="Google Shape;40;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41" name="Shape 41"/>
        <p:cNvGrpSpPr/>
        <p:nvPr/>
      </p:nvGrpSpPr>
      <p:grpSpPr>
        <a:xfrm>
          <a:off x="0" y="0"/>
          <a:ext cx="0" cy="0"/>
          <a:chOff x="0" y="0"/>
          <a:chExt cx="0" cy="0"/>
        </a:xfrm>
      </p:grpSpPr>
      <p:sp>
        <p:nvSpPr>
          <p:cNvPr id="42" name="Google Shape;42;p8"/>
          <p:cNvSpPr txBox="1"/>
          <p:nvPr>
            <p:ph type="title"/>
          </p:nvPr>
        </p:nvSpPr>
        <p:spPr>
          <a:xfrm>
            <a:off x="311675" y="798600"/>
            <a:ext cx="6247800" cy="3546300"/>
          </a:xfrm>
          <a:prstGeom prst="rect">
            <a:avLst/>
          </a:prstGeom>
        </p:spPr>
        <p:txBody>
          <a:bodyPr anchorCtr="0" anchor="ctr" bIns="91425" lIns="91425" spcFirstLastPara="1" rIns="91425" wrap="square" tIns="91425">
            <a:norm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p:txBody>
      </p:sp>
      <p:sp>
        <p:nvSpPr>
          <p:cNvPr id="43" name="Google Shape;43;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1"/>
                </a:solidFill>
              </a:defRPr>
            </a:lvl1pPr>
            <a:lvl2pPr lvl="1" rtl="0">
              <a:buNone/>
              <a:defRPr>
                <a:solidFill>
                  <a:schemeClr val="accent1"/>
                </a:solidFill>
              </a:defRPr>
            </a:lvl2pPr>
            <a:lvl3pPr lvl="2" rtl="0">
              <a:buNone/>
              <a:defRPr>
                <a:solidFill>
                  <a:schemeClr val="accent1"/>
                </a:solidFill>
              </a:defRPr>
            </a:lvl3pPr>
            <a:lvl4pPr lvl="3" rtl="0">
              <a:buNone/>
              <a:defRPr>
                <a:solidFill>
                  <a:schemeClr val="accent1"/>
                </a:solidFill>
              </a:defRPr>
            </a:lvl4pPr>
            <a:lvl5pPr lvl="4" rtl="0">
              <a:buNone/>
              <a:defRPr>
                <a:solidFill>
                  <a:schemeClr val="accent1"/>
                </a:solidFill>
              </a:defRPr>
            </a:lvl5pPr>
            <a:lvl6pPr lvl="5" rtl="0">
              <a:buNone/>
              <a:defRPr>
                <a:solidFill>
                  <a:schemeClr val="accent1"/>
                </a:solidFill>
              </a:defRPr>
            </a:lvl6pPr>
            <a:lvl7pPr lvl="6" rtl="0">
              <a:buNone/>
              <a:defRPr>
                <a:solidFill>
                  <a:schemeClr val="accent1"/>
                </a:solidFill>
              </a:defRPr>
            </a:lvl7pPr>
            <a:lvl8pPr lvl="7" rtl="0">
              <a:buNone/>
              <a:defRPr>
                <a:solidFill>
                  <a:schemeClr val="accent1"/>
                </a:solidFill>
              </a:defRPr>
            </a:lvl8pPr>
            <a:lvl9pPr lvl="8" rtl="0">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4" name="Shape 44"/>
        <p:cNvGrpSpPr/>
        <p:nvPr/>
      </p:nvGrpSpPr>
      <p:grpSpPr>
        <a:xfrm>
          <a:off x="0" y="0"/>
          <a:ext cx="0" cy="0"/>
          <a:chOff x="0" y="0"/>
          <a:chExt cx="0" cy="0"/>
        </a:xfrm>
      </p:grpSpPr>
      <p:sp>
        <p:nvSpPr>
          <p:cNvPr id="45" name="Google Shape;45;p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9"/>
          <p:cNvSpPr txBox="1"/>
          <p:nvPr>
            <p:ph type="title"/>
          </p:nvPr>
        </p:nvSpPr>
        <p:spPr>
          <a:xfrm>
            <a:off x="311300" y="500925"/>
            <a:ext cx="3704400" cy="20496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800"/>
              <a:buNone/>
              <a:defRPr>
                <a:solidFill>
                  <a:schemeClr val="l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7" name="Google Shape;47;p9"/>
          <p:cNvSpPr txBox="1"/>
          <p:nvPr>
            <p:ph idx="1" type="subTitle"/>
          </p:nvPr>
        </p:nvSpPr>
        <p:spPr>
          <a:xfrm>
            <a:off x="304800" y="2626725"/>
            <a:ext cx="3704400" cy="926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Clr>
                <a:schemeClr val="accent2"/>
              </a:buClr>
              <a:buSzPts val="1600"/>
              <a:buNone/>
              <a:defRPr sz="1600">
                <a:solidFill>
                  <a:schemeClr val="accent2"/>
                </a:solidFill>
              </a:defRPr>
            </a:lvl1pPr>
            <a:lvl2pPr lvl="1" rtl="0">
              <a:lnSpc>
                <a:spcPct val="100000"/>
              </a:lnSpc>
              <a:spcBef>
                <a:spcPts val="0"/>
              </a:spcBef>
              <a:spcAft>
                <a:spcPts val="0"/>
              </a:spcAft>
              <a:buClr>
                <a:schemeClr val="accent2"/>
              </a:buClr>
              <a:buSzPts val="1600"/>
              <a:buNone/>
              <a:defRPr sz="1600">
                <a:solidFill>
                  <a:schemeClr val="accent2"/>
                </a:solidFill>
              </a:defRPr>
            </a:lvl2pPr>
            <a:lvl3pPr lvl="2" rtl="0">
              <a:lnSpc>
                <a:spcPct val="100000"/>
              </a:lnSpc>
              <a:spcBef>
                <a:spcPts val="0"/>
              </a:spcBef>
              <a:spcAft>
                <a:spcPts val="0"/>
              </a:spcAft>
              <a:buClr>
                <a:schemeClr val="accent2"/>
              </a:buClr>
              <a:buSzPts val="1600"/>
              <a:buNone/>
              <a:defRPr sz="1600">
                <a:solidFill>
                  <a:schemeClr val="accent2"/>
                </a:solidFill>
              </a:defRPr>
            </a:lvl3pPr>
            <a:lvl4pPr lvl="3" rtl="0">
              <a:lnSpc>
                <a:spcPct val="100000"/>
              </a:lnSpc>
              <a:spcBef>
                <a:spcPts val="0"/>
              </a:spcBef>
              <a:spcAft>
                <a:spcPts val="0"/>
              </a:spcAft>
              <a:buClr>
                <a:schemeClr val="accent2"/>
              </a:buClr>
              <a:buSzPts val="1600"/>
              <a:buNone/>
              <a:defRPr sz="1600">
                <a:solidFill>
                  <a:schemeClr val="accent2"/>
                </a:solidFill>
              </a:defRPr>
            </a:lvl4pPr>
            <a:lvl5pPr lvl="4" rtl="0">
              <a:lnSpc>
                <a:spcPct val="100000"/>
              </a:lnSpc>
              <a:spcBef>
                <a:spcPts val="0"/>
              </a:spcBef>
              <a:spcAft>
                <a:spcPts val="0"/>
              </a:spcAft>
              <a:buClr>
                <a:schemeClr val="accent2"/>
              </a:buClr>
              <a:buSzPts val="1600"/>
              <a:buNone/>
              <a:defRPr sz="1600">
                <a:solidFill>
                  <a:schemeClr val="accent2"/>
                </a:solidFill>
              </a:defRPr>
            </a:lvl5pPr>
            <a:lvl6pPr lvl="5" rtl="0">
              <a:lnSpc>
                <a:spcPct val="100000"/>
              </a:lnSpc>
              <a:spcBef>
                <a:spcPts val="0"/>
              </a:spcBef>
              <a:spcAft>
                <a:spcPts val="0"/>
              </a:spcAft>
              <a:buClr>
                <a:schemeClr val="accent2"/>
              </a:buClr>
              <a:buSzPts val="1600"/>
              <a:buNone/>
              <a:defRPr sz="1600">
                <a:solidFill>
                  <a:schemeClr val="accent2"/>
                </a:solidFill>
              </a:defRPr>
            </a:lvl6pPr>
            <a:lvl7pPr lvl="6" rtl="0">
              <a:lnSpc>
                <a:spcPct val="100000"/>
              </a:lnSpc>
              <a:spcBef>
                <a:spcPts val="0"/>
              </a:spcBef>
              <a:spcAft>
                <a:spcPts val="0"/>
              </a:spcAft>
              <a:buClr>
                <a:schemeClr val="accent2"/>
              </a:buClr>
              <a:buSzPts val="1600"/>
              <a:buNone/>
              <a:defRPr sz="1600">
                <a:solidFill>
                  <a:schemeClr val="accent2"/>
                </a:solidFill>
              </a:defRPr>
            </a:lvl7pPr>
            <a:lvl8pPr lvl="7" rtl="0">
              <a:lnSpc>
                <a:spcPct val="100000"/>
              </a:lnSpc>
              <a:spcBef>
                <a:spcPts val="0"/>
              </a:spcBef>
              <a:spcAft>
                <a:spcPts val="0"/>
              </a:spcAft>
              <a:buClr>
                <a:schemeClr val="accent2"/>
              </a:buClr>
              <a:buSzPts val="1600"/>
              <a:buNone/>
              <a:defRPr sz="1600">
                <a:solidFill>
                  <a:schemeClr val="accent2"/>
                </a:solidFill>
              </a:defRPr>
            </a:lvl8pPr>
            <a:lvl9pPr lvl="8" rtl="0">
              <a:lnSpc>
                <a:spcPct val="100000"/>
              </a:lnSpc>
              <a:spcBef>
                <a:spcPts val="0"/>
              </a:spcBef>
              <a:spcAft>
                <a:spcPts val="0"/>
              </a:spcAft>
              <a:buClr>
                <a:schemeClr val="accent2"/>
              </a:buClr>
              <a:buSzPts val="1600"/>
              <a:buNone/>
              <a:defRPr sz="1600">
                <a:solidFill>
                  <a:schemeClr val="accent2"/>
                </a:solidFill>
              </a:defRPr>
            </a:lvl9pPr>
          </a:lstStyle>
          <a:p/>
        </p:txBody>
      </p:sp>
      <p:sp>
        <p:nvSpPr>
          <p:cNvPr id="48" name="Google Shape;48;p9"/>
          <p:cNvSpPr txBox="1"/>
          <p:nvPr>
            <p:ph idx="2" type="body"/>
          </p:nvPr>
        </p:nvSpPr>
        <p:spPr>
          <a:xfrm>
            <a:off x="4879025" y="500925"/>
            <a:ext cx="3954000" cy="4111500"/>
          </a:xfrm>
          <a:prstGeom prst="rect">
            <a:avLst/>
          </a:prstGeom>
        </p:spPr>
        <p:txBody>
          <a:bodyPr anchorCtr="0" anchor="t" bIns="91425" lIns="91425" spcFirstLastPara="1" rIns="91425" wrap="square" tIns="91425">
            <a:normAutofit/>
          </a:bodyPr>
          <a:lstStyle>
            <a:lvl1pPr indent="-311150" lvl="0" marL="457200" rtl="0">
              <a:spcBef>
                <a:spcPts val="0"/>
              </a:spcBef>
              <a:spcAft>
                <a:spcPts val="0"/>
              </a:spcAft>
              <a:buSzPts val="1300"/>
              <a:buChar char="●"/>
              <a:defRPr/>
            </a:lvl1pPr>
            <a:lvl2pPr indent="-298450" lvl="1" marL="914400" rtl="0">
              <a:spcBef>
                <a:spcPts val="0"/>
              </a:spcBef>
              <a:spcAft>
                <a:spcPts val="0"/>
              </a:spcAft>
              <a:buSzPts val="1100"/>
              <a:buChar char="○"/>
              <a:defRPr/>
            </a:lvl2pPr>
            <a:lvl3pPr indent="-298450" lvl="2" marL="1371600" rtl="0">
              <a:spcBef>
                <a:spcPts val="0"/>
              </a:spcBef>
              <a:spcAft>
                <a:spcPts val="0"/>
              </a:spcAft>
              <a:buSzPts val="1100"/>
              <a:buChar char="■"/>
              <a:defRPr/>
            </a:lvl3pPr>
            <a:lvl4pPr indent="-298450" lvl="3" marL="1828800" rtl="0">
              <a:spcBef>
                <a:spcPts val="0"/>
              </a:spcBef>
              <a:spcAft>
                <a:spcPts val="0"/>
              </a:spcAft>
              <a:buSzPts val="1100"/>
              <a:buChar char="●"/>
              <a:defRPr/>
            </a:lvl4pPr>
            <a:lvl5pPr indent="-298450" lvl="4" marL="2286000" rtl="0">
              <a:spcBef>
                <a:spcPts val="0"/>
              </a:spcBef>
              <a:spcAft>
                <a:spcPts val="0"/>
              </a:spcAft>
              <a:buSzPts val="1100"/>
              <a:buChar char="○"/>
              <a:defRPr/>
            </a:lvl5pPr>
            <a:lvl6pPr indent="-298450" lvl="5" marL="2743200" rtl="0">
              <a:spcBef>
                <a:spcPts val="0"/>
              </a:spcBef>
              <a:spcAft>
                <a:spcPts val="0"/>
              </a:spcAft>
              <a:buSzPts val="1100"/>
              <a:buChar char="■"/>
              <a:defRPr/>
            </a:lvl6pPr>
            <a:lvl7pPr indent="-298450" lvl="6" marL="3200400" rtl="0">
              <a:spcBef>
                <a:spcPts val="0"/>
              </a:spcBef>
              <a:spcAft>
                <a:spcPts val="0"/>
              </a:spcAft>
              <a:buSzPts val="1100"/>
              <a:buChar char="●"/>
              <a:defRPr/>
            </a:lvl7pPr>
            <a:lvl8pPr indent="-298450" lvl="7" marL="3657600" rtl="0">
              <a:spcBef>
                <a:spcPts val="0"/>
              </a:spcBef>
              <a:spcAft>
                <a:spcPts val="0"/>
              </a:spcAft>
              <a:buSzPts val="1100"/>
              <a:buChar char="○"/>
              <a:defRPr/>
            </a:lvl8pPr>
            <a:lvl9pPr indent="-298450" lvl="8" marL="4114800" rtl="0">
              <a:spcBef>
                <a:spcPts val="0"/>
              </a:spcBef>
              <a:spcAft>
                <a:spcPts val="0"/>
              </a:spcAft>
              <a:buSzPts val="1100"/>
              <a:buChar char="■"/>
              <a:defRPr/>
            </a:lvl9pPr>
          </a:lstStyle>
          <a:p/>
        </p:txBody>
      </p:sp>
      <p:sp>
        <p:nvSpPr>
          <p:cNvPr id="49" name="Google Shape;49;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 name="Shape 50"/>
        <p:cNvGrpSpPr/>
        <p:nvPr/>
      </p:nvGrpSpPr>
      <p:grpSpPr>
        <a:xfrm>
          <a:off x="0" y="0"/>
          <a:ext cx="0" cy="0"/>
          <a:chOff x="0" y="0"/>
          <a:chExt cx="0" cy="0"/>
        </a:xfrm>
      </p:grpSpPr>
      <p:sp>
        <p:nvSpPr>
          <p:cNvPr id="51" name="Google Shape;51;p10"/>
          <p:cNvSpPr/>
          <p:nvPr/>
        </p:nvSpPr>
        <p:spPr>
          <a:xfrm>
            <a:off x="0" y="4369000"/>
            <a:ext cx="9144000" cy="7743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10"/>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Clr>
                <a:schemeClr val="lt1"/>
              </a:buClr>
              <a:buSzPts val="1300"/>
              <a:buFont typeface="Merriweather"/>
              <a:buNone/>
              <a:defRPr>
                <a:solidFill>
                  <a:schemeClr val="lt1"/>
                </a:solidFill>
                <a:latin typeface="Merriweather"/>
                <a:ea typeface="Merriweather"/>
                <a:cs typeface="Merriweather"/>
                <a:sym typeface="Merriweather"/>
              </a:defRPr>
            </a:lvl1pPr>
          </a:lstStyle>
          <a:p/>
        </p:txBody>
      </p:sp>
      <p:sp>
        <p:nvSpPr>
          <p:cNvPr id="53" name="Google Shape;5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radigm">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1pPr>
            <a:lvl2pPr lvl="1"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2pPr>
            <a:lvl3pPr lvl="2"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3pPr>
            <a:lvl4pPr lvl="3"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4pPr>
            <a:lvl5pPr lvl="4"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5pPr>
            <a:lvl6pPr lvl="5"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6pPr>
            <a:lvl7pPr lvl="6"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7pPr>
            <a:lvl8pPr lvl="7"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8pPr>
            <a:lvl9pPr lvl="8" rtl="0">
              <a:spcBef>
                <a:spcPts val="0"/>
              </a:spcBef>
              <a:spcAft>
                <a:spcPts val="0"/>
              </a:spcAft>
              <a:buClr>
                <a:schemeClr val="accent1"/>
              </a:buClr>
              <a:buSzPts val="2800"/>
              <a:buFont typeface="Merriweather"/>
              <a:buNone/>
              <a:defRPr sz="2800">
                <a:solidFill>
                  <a:schemeClr val="accent1"/>
                </a:solidFill>
                <a:latin typeface="Merriweather"/>
                <a:ea typeface="Merriweather"/>
                <a:cs typeface="Merriweather"/>
                <a:sym typeface="Merriweather"/>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rtl="0">
              <a:lnSpc>
                <a:spcPct val="115000"/>
              </a:lnSpc>
              <a:spcBef>
                <a:spcPts val="0"/>
              </a:spcBef>
              <a:spcAft>
                <a:spcPts val="0"/>
              </a:spcAft>
              <a:buClr>
                <a:schemeClr val="dk2"/>
              </a:buClr>
              <a:buSzPts val="1300"/>
              <a:buFont typeface="Roboto"/>
              <a:buChar char="●"/>
              <a:defRPr sz="1300">
                <a:solidFill>
                  <a:schemeClr val="dk2"/>
                </a:solidFill>
                <a:latin typeface="Roboto"/>
                <a:ea typeface="Roboto"/>
                <a:cs typeface="Roboto"/>
                <a:sym typeface="Roboto"/>
              </a:defRPr>
            </a:lvl1pPr>
            <a:lvl2pPr indent="-298450" lvl="1" marL="914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2pPr>
            <a:lvl3pPr indent="-298450" lvl="2" marL="1371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3pPr>
            <a:lvl4pPr indent="-298450" lvl="3" marL="1828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4pPr>
            <a:lvl5pPr indent="-298450" lvl="4" marL="22860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5pPr>
            <a:lvl6pPr indent="-298450" lvl="5" marL="27432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6pPr>
            <a:lvl7pPr indent="-298450" lvl="6" marL="32004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7pPr>
            <a:lvl8pPr indent="-298450" lvl="7" marL="36576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8pPr>
            <a:lvl9pPr indent="-298450" lvl="8" marL="4114800" rtl="0">
              <a:lnSpc>
                <a:spcPct val="115000"/>
              </a:lnSpc>
              <a:spcBef>
                <a:spcPts val="0"/>
              </a:spcBef>
              <a:spcAft>
                <a:spcPts val="0"/>
              </a:spcAft>
              <a:buClr>
                <a:schemeClr val="dk2"/>
              </a:buClr>
              <a:buSzPts val="1100"/>
              <a:buFont typeface="Roboto"/>
              <a:buChar char="■"/>
              <a:defRPr sz="1100">
                <a:solidFill>
                  <a:schemeClr val="dk2"/>
                </a:solidFill>
                <a:latin typeface="Roboto"/>
                <a:ea typeface="Roboto"/>
                <a:cs typeface="Roboto"/>
                <a:sym typeface="Robo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latin typeface="Roboto"/>
                <a:ea typeface="Roboto"/>
                <a:cs typeface="Roboto"/>
                <a:sym typeface="Roboto"/>
              </a:defRPr>
            </a:lvl1pPr>
            <a:lvl2pPr lvl="1" rtl="0" algn="r">
              <a:buNone/>
              <a:defRPr sz="1000">
                <a:solidFill>
                  <a:schemeClr val="dk2"/>
                </a:solidFill>
                <a:latin typeface="Roboto"/>
                <a:ea typeface="Roboto"/>
                <a:cs typeface="Roboto"/>
                <a:sym typeface="Roboto"/>
              </a:defRPr>
            </a:lvl2pPr>
            <a:lvl3pPr lvl="2" rtl="0" algn="r">
              <a:buNone/>
              <a:defRPr sz="1000">
                <a:solidFill>
                  <a:schemeClr val="dk2"/>
                </a:solidFill>
                <a:latin typeface="Roboto"/>
                <a:ea typeface="Roboto"/>
                <a:cs typeface="Roboto"/>
                <a:sym typeface="Roboto"/>
              </a:defRPr>
            </a:lvl3pPr>
            <a:lvl4pPr lvl="3" rtl="0" algn="r">
              <a:buNone/>
              <a:defRPr sz="1000">
                <a:solidFill>
                  <a:schemeClr val="dk2"/>
                </a:solidFill>
                <a:latin typeface="Roboto"/>
                <a:ea typeface="Roboto"/>
                <a:cs typeface="Roboto"/>
                <a:sym typeface="Roboto"/>
              </a:defRPr>
            </a:lvl4pPr>
            <a:lvl5pPr lvl="4" rtl="0" algn="r">
              <a:buNone/>
              <a:defRPr sz="1000">
                <a:solidFill>
                  <a:schemeClr val="dk2"/>
                </a:solidFill>
                <a:latin typeface="Roboto"/>
                <a:ea typeface="Roboto"/>
                <a:cs typeface="Roboto"/>
                <a:sym typeface="Roboto"/>
              </a:defRPr>
            </a:lvl5pPr>
            <a:lvl6pPr lvl="5" rtl="0" algn="r">
              <a:buNone/>
              <a:defRPr sz="1000">
                <a:solidFill>
                  <a:schemeClr val="dk2"/>
                </a:solidFill>
                <a:latin typeface="Roboto"/>
                <a:ea typeface="Roboto"/>
                <a:cs typeface="Roboto"/>
                <a:sym typeface="Roboto"/>
              </a:defRPr>
            </a:lvl6pPr>
            <a:lvl7pPr lvl="6" rtl="0" algn="r">
              <a:buNone/>
              <a:defRPr sz="1000">
                <a:solidFill>
                  <a:schemeClr val="dk2"/>
                </a:solidFill>
                <a:latin typeface="Roboto"/>
                <a:ea typeface="Roboto"/>
                <a:cs typeface="Roboto"/>
                <a:sym typeface="Roboto"/>
              </a:defRPr>
            </a:lvl7pPr>
            <a:lvl8pPr lvl="7" rtl="0" algn="r">
              <a:buNone/>
              <a:defRPr sz="1000">
                <a:solidFill>
                  <a:schemeClr val="dk2"/>
                </a:solidFill>
                <a:latin typeface="Roboto"/>
                <a:ea typeface="Roboto"/>
                <a:cs typeface="Roboto"/>
                <a:sym typeface="Roboto"/>
              </a:defRPr>
            </a:lvl8pPr>
            <a:lvl9pPr lvl="8" rtl="0" algn="r">
              <a:buNone/>
              <a:defRPr sz="1000">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7.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4.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 Id="rId3" Type="http://schemas.openxmlformats.org/officeDocument/2006/relationships/hyperlink" Target="https://data.4tu.nl/articles/Road_Traffic_Fine_Management_Process/12683249" TargetMode="Externa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4"/>
          <p:cNvSpPr/>
          <p:nvPr/>
        </p:nvSpPr>
        <p:spPr>
          <a:xfrm>
            <a:off x="0" y="3847"/>
            <a:ext cx="9144000" cy="5135700"/>
          </a:xfrm>
          <a:prstGeom prst="rect">
            <a:avLst/>
          </a:prstGeom>
          <a:solidFill>
            <a:srgbClr val="0F181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Geo"/>
              <a:ea typeface="Geo"/>
              <a:cs typeface="Geo"/>
              <a:sym typeface="Geo"/>
            </a:endParaRPr>
          </a:p>
        </p:txBody>
      </p:sp>
      <p:cxnSp>
        <p:nvCxnSpPr>
          <p:cNvPr id="71" name="Google Shape;71;p14"/>
          <p:cNvCxnSpPr/>
          <p:nvPr/>
        </p:nvCxnSpPr>
        <p:spPr>
          <a:xfrm>
            <a:off x="287741" y="347447"/>
            <a:ext cx="0" cy="1339962"/>
          </a:xfrm>
          <a:prstGeom prst="straightConnector1">
            <a:avLst/>
          </a:prstGeom>
          <a:noFill/>
          <a:ln cap="flat" cmpd="sng" w="25400">
            <a:solidFill>
              <a:schemeClr val="lt1"/>
            </a:solidFill>
            <a:prstDash val="solid"/>
            <a:miter lim="800000"/>
            <a:headEnd len="sm" w="sm" type="none"/>
            <a:tailEnd len="sm" w="sm" type="none"/>
          </a:ln>
        </p:spPr>
      </p:cxnSp>
      <p:pic>
        <p:nvPicPr>
          <p:cNvPr id="72" name="Google Shape;72;p14"/>
          <p:cNvPicPr preferRelativeResize="0"/>
          <p:nvPr/>
        </p:nvPicPr>
        <p:blipFill rotWithShape="1">
          <a:blip r:embed="rId3">
            <a:alphaModFix amt="70000"/>
          </a:blip>
          <a:srcRect b="5890" l="-16960" r="53829" t="17858"/>
          <a:stretch/>
        </p:blipFill>
        <p:spPr>
          <a:xfrm>
            <a:off x="6758209" y="51149"/>
            <a:ext cx="2385781" cy="5041105"/>
          </a:xfrm>
          <a:prstGeom prst="rect">
            <a:avLst/>
          </a:prstGeom>
          <a:noFill/>
          <a:ln>
            <a:noFill/>
          </a:ln>
        </p:spPr>
      </p:pic>
      <p:sp>
        <p:nvSpPr>
          <p:cNvPr id="73" name="Google Shape;73;p14"/>
          <p:cNvSpPr/>
          <p:nvPr/>
        </p:nvSpPr>
        <p:spPr>
          <a:xfrm>
            <a:off x="324350" y="4021500"/>
            <a:ext cx="1644300" cy="7155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i="0" lang="en" sz="1100" u="none" cap="none" strike="noStrike">
                <a:solidFill>
                  <a:schemeClr val="lt1"/>
                </a:solidFill>
                <a:latin typeface="Arial"/>
                <a:ea typeface="Arial"/>
                <a:cs typeface="Arial"/>
                <a:sym typeface="Arial"/>
              </a:rPr>
              <a:t>Presented By:</a:t>
            </a:r>
            <a:endParaRPr sz="1100"/>
          </a:p>
          <a:p>
            <a:pPr indent="0" lvl="0" marL="0" marR="0" rtl="0" algn="l">
              <a:spcBef>
                <a:spcPts val="0"/>
              </a:spcBef>
              <a:spcAft>
                <a:spcPts val="0"/>
              </a:spcAft>
              <a:buNone/>
            </a:pPr>
            <a:r>
              <a:rPr lang="en" sz="1100">
                <a:solidFill>
                  <a:schemeClr val="lt1"/>
                </a:solidFill>
                <a:latin typeface="Arial"/>
                <a:ea typeface="Arial"/>
                <a:cs typeface="Arial"/>
                <a:sym typeface="Arial"/>
              </a:rPr>
              <a:t>Ola Amin</a:t>
            </a:r>
            <a:endParaRPr sz="1100"/>
          </a:p>
          <a:p>
            <a:pPr indent="0" lvl="0" marL="0" marR="0" rtl="0" algn="l">
              <a:spcBef>
                <a:spcPts val="0"/>
              </a:spcBef>
              <a:spcAft>
                <a:spcPts val="0"/>
              </a:spcAft>
              <a:buNone/>
            </a:pPr>
            <a:r>
              <a:rPr lang="en" sz="1100">
                <a:solidFill>
                  <a:schemeClr val="lt1"/>
                </a:solidFill>
                <a:latin typeface="Arial"/>
                <a:ea typeface="Arial"/>
                <a:cs typeface="Arial"/>
                <a:sym typeface="Arial"/>
              </a:rPr>
              <a:t>Mohamed Mahmoud</a:t>
            </a:r>
            <a:endParaRPr sz="1100"/>
          </a:p>
          <a:p>
            <a:pPr indent="0" lvl="0" marL="0" marR="0" rtl="0" algn="l">
              <a:spcBef>
                <a:spcPts val="0"/>
              </a:spcBef>
              <a:spcAft>
                <a:spcPts val="0"/>
              </a:spcAft>
              <a:buNone/>
            </a:pPr>
            <a:r>
              <a:rPr lang="en" sz="1100">
                <a:solidFill>
                  <a:schemeClr val="lt1"/>
                </a:solidFill>
                <a:latin typeface="Arial"/>
                <a:ea typeface="Arial"/>
                <a:cs typeface="Arial"/>
                <a:sym typeface="Arial"/>
              </a:rPr>
              <a:t>Ahmed Abd El-Atti</a:t>
            </a:r>
            <a:endParaRPr sz="1100">
              <a:solidFill>
                <a:schemeClr val="lt1"/>
              </a:solidFill>
              <a:latin typeface="Arial"/>
              <a:ea typeface="Arial"/>
              <a:cs typeface="Arial"/>
              <a:sym typeface="Arial"/>
            </a:endParaRPr>
          </a:p>
        </p:txBody>
      </p:sp>
      <p:sp>
        <p:nvSpPr>
          <p:cNvPr id="74" name="Google Shape;74;p14"/>
          <p:cNvSpPr/>
          <p:nvPr/>
        </p:nvSpPr>
        <p:spPr>
          <a:xfrm>
            <a:off x="7412276" y="4861550"/>
            <a:ext cx="1644300" cy="230700"/>
          </a:xfrm>
          <a:prstGeom prst="rect">
            <a:avLst/>
          </a:prstGeom>
          <a:noFill/>
          <a:ln>
            <a:noFill/>
          </a:ln>
        </p:spPr>
        <p:txBody>
          <a:bodyPr anchorCtr="0" anchor="t" bIns="34275" lIns="68575" spcFirstLastPara="1" rIns="68575" wrap="square" tIns="34275">
            <a:noAutofit/>
          </a:bodyPr>
          <a:lstStyle/>
          <a:p>
            <a:pPr indent="0" lvl="0" marL="0" marR="0" rtl="0" algn="r">
              <a:spcBef>
                <a:spcPts val="0"/>
              </a:spcBef>
              <a:spcAft>
                <a:spcPts val="0"/>
              </a:spcAft>
              <a:buNone/>
            </a:pPr>
            <a:r>
              <a:rPr lang="en" sz="1100">
                <a:solidFill>
                  <a:schemeClr val="lt1"/>
                </a:solidFill>
                <a:latin typeface="Arial"/>
                <a:ea typeface="Arial"/>
                <a:cs typeface="Arial"/>
                <a:sym typeface="Arial"/>
              </a:rPr>
              <a:t>Date: 08 AUG 2022 </a:t>
            </a:r>
            <a:endParaRPr sz="1100">
              <a:solidFill>
                <a:schemeClr val="lt1"/>
              </a:solidFill>
              <a:latin typeface="Arial"/>
              <a:ea typeface="Arial"/>
              <a:cs typeface="Arial"/>
              <a:sym typeface="Arial"/>
            </a:endParaRPr>
          </a:p>
        </p:txBody>
      </p:sp>
      <p:sp>
        <p:nvSpPr>
          <p:cNvPr id="75" name="Google Shape;75;p14"/>
          <p:cNvSpPr/>
          <p:nvPr/>
        </p:nvSpPr>
        <p:spPr>
          <a:xfrm>
            <a:off x="424898" y="1063262"/>
            <a:ext cx="4966800" cy="5541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400">
                <a:solidFill>
                  <a:schemeClr val="lt1"/>
                </a:solidFill>
                <a:latin typeface="Arial"/>
                <a:ea typeface="Arial"/>
                <a:cs typeface="Arial"/>
                <a:sym typeface="Arial"/>
              </a:rPr>
              <a:t>Media Engineering and Technology Faculty</a:t>
            </a:r>
            <a:endParaRPr sz="1100"/>
          </a:p>
          <a:p>
            <a:pPr indent="0" lvl="0" marL="0" marR="0" rtl="0" algn="l">
              <a:spcBef>
                <a:spcPts val="0"/>
              </a:spcBef>
              <a:spcAft>
                <a:spcPts val="0"/>
              </a:spcAft>
              <a:buNone/>
            </a:pPr>
            <a:r>
              <a:rPr b="1" lang="en" sz="1800">
                <a:solidFill>
                  <a:schemeClr val="lt1"/>
                </a:solidFill>
                <a:latin typeface="Arial"/>
                <a:ea typeface="Arial"/>
                <a:cs typeface="Arial"/>
                <a:sym typeface="Arial"/>
              </a:rPr>
              <a:t>German University in Cairo</a:t>
            </a:r>
            <a:endParaRPr sz="1100"/>
          </a:p>
        </p:txBody>
      </p:sp>
      <p:sp>
        <p:nvSpPr>
          <p:cNvPr id="76" name="Google Shape;76;p14"/>
          <p:cNvSpPr/>
          <p:nvPr/>
        </p:nvSpPr>
        <p:spPr>
          <a:xfrm>
            <a:off x="2197250" y="4021500"/>
            <a:ext cx="1847100" cy="3924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n" sz="1100">
                <a:solidFill>
                  <a:schemeClr val="lt1"/>
                </a:solidFill>
                <a:latin typeface="Arial"/>
                <a:ea typeface="Arial"/>
                <a:cs typeface="Arial"/>
                <a:sym typeface="Arial"/>
              </a:rPr>
              <a:t>Supervised By:</a:t>
            </a:r>
            <a:endParaRPr sz="1100"/>
          </a:p>
          <a:p>
            <a:pPr indent="0" lvl="0" marL="0" marR="0" rtl="0" algn="l">
              <a:spcBef>
                <a:spcPts val="0"/>
              </a:spcBef>
              <a:spcAft>
                <a:spcPts val="0"/>
              </a:spcAft>
              <a:buNone/>
            </a:pPr>
            <a:r>
              <a:rPr lang="en" sz="1100">
                <a:solidFill>
                  <a:schemeClr val="lt1"/>
                </a:solidFill>
                <a:latin typeface="Arial"/>
                <a:ea typeface="Arial"/>
                <a:cs typeface="Arial"/>
                <a:sym typeface="Arial"/>
              </a:rPr>
              <a:t>Dr. Mervat Abuelkheir</a:t>
            </a:r>
            <a:endParaRPr sz="1100">
              <a:solidFill>
                <a:schemeClr val="lt1"/>
              </a:solidFill>
              <a:latin typeface="Arial"/>
              <a:ea typeface="Arial"/>
              <a:cs typeface="Arial"/>
              <a:sym typeface="Arial"/>
            </a:endParaRPr>
          </a:p>
        </p:txBody>
      </p:sp>
      <p:sp>
        <p:nvSpPr>
          <p:cNvPr id="77" name="Google Shape;77;p14"/>
          <p:cNvSpPr/>
          <p:nvPr/>
        </p:nvSpPr>
        <p:spPr>
          <a:xfrm>
            <a:off x="287741" y="2446898"/>
            <a:ext cx="5442008" cy="669414"/>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500">
                <a:solidFill>
                  <a:schemeClr val="lt1"/>
                </a:solidFill>
                <a:latin typeface="Arial"/>
                <a:ea typeface="Arial"/>
                <a:cs typeface="Arial"/>
                <a:sym typeface="Arial"/>
              </a:rPr>
              <a:t>Process mining of</a:t>
            </a:r>
            <a:endParaRPr sz="1100"/>
          </a:p>
          <a:p>
            <a:pPr indent="0" lvl="0" marL="0" marR="0" rtl="0" algn="l">
              <a:spcBef>
                <a:spcPts val="0"/>
              </a:spcBef>
              <a:spcAft>
                <a:spcPts val="0"/>
              </a:spcAft>
              <a:buNone/>
            </a:pPr>
            <a:r>
              <a:rPr b="1" lang="en" sz="2400">
                <a:solidFill>
                  <a:srgbClr val="01C2AD"/>
                </a:solidFill>
                <a:latin typeface="Arial"/>
                <a:ea typeface="Arial"/>
                <a:cs typeface="Arial"/>
                <a:sym typeface="Arial"/>
              </a:rPr>
              <a:t>Traffic fines management system</a:t>
            </a:r>
            <a:endParaRPr sz="1100"/>
          </a:p>
        </p:txBody>
      </p:sp>
      <p:sp>
        <p:nvSpPr>
          <p:cNvPr id="78" name="Google Shape;78;p14"/>
          <p:cNvSpPr/>
          <p:nvPr/>
        </p:nvSpPr>
        <p:spPr>
          <a:xfrm>
            <a:off x="324350" y="2156500"/>
            <a:ext cx="16443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b="1" lang="en" sz="1100">
                <a:solidFill>
                  <a:schemeClr val="lt1"/>
                </a:solidFill>
                <a:latin typeface="Arial"/>
                <a:ea typeface="Arial"/>
                <a:cs typeface="Arial"/>
                <a:sym typeface="Arial"/>
              </a:rPr>
              <a:t>Capstone Project</a:t>
            </a:r>
            <a:endParaRPr sz="1100"/>
          </a:p>
        </p:txBody>
      </p:sp>
      <p:pic>
        <p:nvPicPr>
          <p:cNvPr id="79" name="Google Shape;79;p14"/>
          <p:cNvPicPr preferRelativeResize="0"/>
          <p:nvPr/>
        </p:nvPicPr>
        <p:blipFill rotWithShape="1">
          <a:blip r:embed="rId4">
            <a:alphaModFix/>
          </a:blip>
          <a:srcRect b="0" l="0" r="0" t="0"/>
          <a:stretch/>
        </p:blipFill>
        <p:spPr>
          <a:xfrm>
            <a:off x="512917" y="515258"/>
            <a:ext cx="469789" cy="46978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Define Bottleneck of process</a:t>
            </a:r>
            <a:endParaRPr/>
          </a:p>
        </p:txBody>
      </p:sp>
      <p:sp>
        <p:nvSpPr>
          <p:cNvPr id="136" name="Google Shape;136;p23"/>
          <p:cNvSpPr txBox="1"/>
          <p:nvPr>
            <p:ph idx="4294967295" type="body"/>
          </p:nvPr>
        </p:nvSpPr>
        <p:spPr>
          <a:xfrm>
            <a:off x="628650" y="1369219"/>
            <a:ext cx="7886700" cy="3263400"/>
          </a:xfrm>
          <a:prstGeom prst="rect">
            <a:avLst/>
          </a:prstGeom>
        </p:spPr>
        <p:txBody>
          <a:bodyPr anchorCtr="0" anchor="t" bIns="91425" lIns="91425" spcFirstLastPara="1" rIns="91425" wrap="square" tIns="91425">
            <a:normAutofit/>
          </a:bodyPr>
          <a:lstStyle/>
          <a:p>
            <a:pPr indent="-285750" lvl="0" marL="457200" rtl="0" algn="l">
              <a:spcBef>
                <a:spcPts val="0"/>
              </a:spcBef>
              <a:spcAft>
                <a:spcPts val="0"/>
              </a:spcAft>
              <a:buClr>
                <a:srgbClr val="404040"/>
              </a:buClr>
              <a:buSzPts val="900"/>
              <a:buChar char="●"/>
            </a:pPr>
            <a:r>
              <a:rPr lang="en" sz="900">
                <a:solidFill>
                  <a:srgbClr val="404040"/>
                </a:solidFill>
              </a:rPr>
              <a:t>we found the average wait time for credit collection is 17.54 months.Same goes for “recieving the result for appealing” with   average wait time of 8.37 months and “appeal to    judge with average wait time of 10.11 months Model performance analysis using ProM</a:t>
            </a:r>
            <a:endParaRPr sz="900">
              <a:solidFill>
                <a:srgbClr val="404040"/>
              </a:solidFill>
            </a:endParaRPr>
          </a:p>
          <a:p>
            <a:pPr indent="0" lvl="0" marL="0" rtl="0" algn="l">
              <a:spcBef>
                <a:spcPts val="1200"/>
              </a:spcBef>
              <a:spcAft>
                <a:spcPts val="0"/>
              </a:spcAft>
              <a:buNone/>
            </a:pPr>
            <a:r>
              <a:t/>
            </a:r>
            <a:endParaRPr sz="1700">
              <a:solidFill>
                <a:srgbClr val="404040"/>
              </a:solidFill>
              <a:latin typeface="Roboto Mono"/>
              <a:ea typeface="Roboto Mono"/>
              <a:cs typeface="Roboto Mono"/>
              <a:sym typeface="Roboto Mono"/>
            </a:endParaRPr>
          </a:p>
          <a:p>
            <a:pPr indent="0" lvl="0" marL="0" rtl="0" algn="l">
              <a:spcBef>
                <a:spcPts val="1200"/>
              </a:spcBef>
              <a:spcAft>
                <a:spcPts val="0"/>
              </a:spcAft>
              <a:buNone/>
            </a:pPr>
            <a:r>
              <a:t/>
            </a:r>
            <a:endParaRPr sz="1700">
              <a:solidFill>
                <a:srgbClr val="404040"/>
              </a:solidFill>
              <a:latin typeface="Roboto Mono"/>
              <a:ea typeface="Roboto Mono"/>
              <a:cs typeface="Roboto Mono"/>
              <a:sym typeface="Roboto Mono"/>
            </a:endParaRPr>
          </a:p>
          <a:p>
            <a:pPr indent="0" lvl="0" marL="0" rtl="0" algn="l">
              <a:spcBef>
                <a:spcPts val="1200"/>
              </a:spcBef>
              <a:spcAft>
                <a:spcPts val="1200"/>
              </a:spcAft>
              <a:buNone/>
            </a:pPr>
            <a:r>
              <a:t/>
            </a:r>
            <a:endParaRPr sz="1200">
              <a:solidFill>
                <a:srgbClr val="404040"/>
              </a:solidFill>
              <a:latin typeface="Roboto Mono"/>
              <a:ea typeface="Roboto Mono"/>
              <a:cs typeface="Roboto Mono"/>
              <a:sym typeface="Roboto Mono"/>
            </a:endParaRPr>
          </a:p>
        </p:txBody>
      </p:sp>
      <p:pic>
        <p:nvPicPr>
          <p:cNvPr id="137" name="Google Shape;137;p23"/>
          <p:cNvPicPr preferRelativeResize="0"/>
          <p:nvPr/>
        </p:nvPicPr>
        <p:blipFill>
          <a:blip r:embed="rId3">
            <a:alphaModFix/>
          </a:blip>
          <a:stretch>
            <a:fillRect/>
          </a:stretch>
        </p:blipFill>
        <p:spPr>
          <a:xfrm>
            <a:off x="388675" y="1996350"/>
            <a:ext cx="8520602" cy="27338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4"/>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Optimization checkpoints </a:t>
            </a:r>
            <a:endParaRPr/>
          </a:p>
        </p:txBody>
      </p:sp>
      <p:sp>
        <p:nvSpPr>
          <p:cNvPr id="143" name="Google Shape;143;p24"/>
          <p:cNvSpPr txBox="1"/>
          <p:nvPr>
            <p:ph idx="4294967295" type="body"/>
          </p:nvPr>
        </p:nvSpPr>
        <p:spPr>
          <a:xfrm>
            <a:off x="628650" y="1369219"/>
            <a:ext cx="7886700" cy="3263400"/>
          </a:xfrm>
          <a:prstGeom prst="rect">
            <a:avLst/>
          </a:prstGeom>
        </p:spPr>
        <p:txBody>
          <a:bodyPr anchorCtr="0" anchor="t" bIns="91425" lIns="91425" spcFirstLastPara="1" rIns="91425" wrap="square" tIns="91425">
            <a:normAutofit fontScale="25000" lnSpcReduction="20000"/>
          </a:bodyPr>
          <a:lstStyle/>
          <a:p>
            <a:pPr indent="-304800" lvl="0" marL="457200" rtl="0" algn="l">
              <a:spcBef>
                <a:spcPts val="0"/>
              </a:spcBef>
              <a:spcAft>
                <a:spcPts val="0"/>
              </a:spcAft>
              <a:buClr>
                <a:srgbClr val="404040"/>
              </a:buClr>
              <a:buSzPct val="100000"/>
              <a:buChar char="●"/>
            </a:pPr>
            <a:r>
              <a:rPr lang="en" sz="4800">
                <a:solidFill>
                  <a:srgbClr val="707071"/>
                </a:solidFill>
                <a:highlight>
                  <a:srgbClr val="FFFFFF"/>
                </a:highlight>
              </a:rPr>
              <a:t>Officially decrease the unnecessarily long waiting time (of  approx. 2 years) before transferring an issue to a third party. </a:t>
            </a:r>
            <a:endParaRPr sz="4800">
              <a:solidFill>
                <a:srgbClr val="707071"/>
              </a:solidFill>
              <a:highlight>
                <a:srgbClr val="FFFFFF"/>
              </a:highlight>
            </a:endParaRPr>
          </a:p>
          <a:p>
            <a:pPr indent="0" lvl="0" marL="1371600" rtl="0" algn="l">
              <a:spcBef>
                <a:spcPts val="1200"/>
              </a:spcBef>
              <a:spcAft>
                <a:spcPts val="0"/>
              </a:spcAft>
              <a:buNone/>
            </a:pPr>
            <a:r>
              <a:t/>
            </a:r>
            <a:endParaRPr sz="4800">
              <a:solidFill>
                <a:srgbClr val="707071"/>
              </a:solidFill>
              <a:highlight>
                <a:srgbClr val="FFFFFF"/>
              </a:highlight>
            </a:endParaRPr>
          </a:p>
          <a:p>
            <a:pPr indent="-304800" lvl="0" marL="457200" rtl="0" algn="l">
              <a:spcBef>
                <a:spcPts val="1200"/>
              </a:spcBef>
              <a:spcAft>
                <a:spcPts val="0"/>
              </a:spcAft>
              <a:buClr>
                <a:srgbClr val="707071"/>
              </a:buClr>
              <a:buSzPct val="100000"/>
              <a:buChar char="●"/>
            </a:pPr>
            <a:r>
              <a:rPr lang="en" sz="4800">
                <a:solidFill>
                  <a:srgbClr val="707071"/>
                </a:solidFill>
                <a:highlight>
                  <a:srgbClr val="FFFFFF"/>
                </a:highlight>
              </a:rPr>
              <a:t> Digital transformation:  to ensure that once payments are made, updates are automatically sent  to the other subsystems.</a:t>
            </a:r>
            <a:endParaRPr sz="4800">
              <a:solidFill>
                <a:srgbClr val="707071"/>
              </a:solidFill>
              <a:highlight>
                <a:srgbClr val="FFFFFF"/>
              </a:highlight>
            </a:endParaRPr>
          </a:p>
          <a:p>
            <a:pPr indent="0" lvl="0" marL="1371600" rtl="0" algn="l">
              <a:spcBef>
                <a:spcPts val="1200"/>
              </a:spcBef>
              <a:spcAft>
                <a:spcPts val="0"/>
              </a:spcAft>
              <a:buNone/>
            </a:pPr>
            <a:r>
              <a:t/>
            </a:r>
            <a:endParaRPr sz="4800">
              <a:solidFill>
                <a:srgbClr val="707071"/>
              </a:solidFill>
              <a:highlight>
                <a:srgbClr val="FFFFFF"/>
              </a:highlight>
            </a:endParaRPr>
          </a:p>
          <a:p>
            <a:pPr indent="-304800" lvl="0" marL="457200" rtl="0" algn="l">
              <a:spcBef>
                <a:spcPts val="1200"/>
              </a:spcBef>
              <a:spcAft>
                <a:spcPts val="0"/>
              </a:spcAft>
              <a:buClr>
                <a:srgbClr val="707071"/>
              </a:buClr>
              <a:buSzPct val="100000"/>
              <a:buChar char="●"/>
            </a:pPr>
            <a:r>
              <a:rPr lang="en" sz="4800">
                <a:solidFill>
                  <a:srgbClr val="707071"/>
                </a:solidFill>
                <a:highlight>
                  <a:srgbClr val="FFFFFF"/>
                </a:highlight>
              </a:rPr>
              <a:t>Payment is unexpectedly executed twice, most probably because people omit to pay the penalty received the first time. This issue could be easily tackled by not allowing payments that do not match the total amount of the fine, and displaying a message to inform on the spot about the reason for payment denial.</a:t>
            </a:r>
            <a:endParaRPr sz="4800">
              <a:solidFill>
                <a:srgbClr val="707071"/>
              </a:solidFill>
              <a:highlight>
                <a:srgbClr val="FFFFFF"/>
              </a:highlight>
            </a:endParaRPr>
          </a:p>
          <a:p>
            <a:pPr indent="0" lvl="0" marL="1371600" rtl="0" algn="l">
              <a:spcBef>
                <a:spcPts val="1200"/>
              </a:spcBef>
              <a:spcAft>
                <a:spcPts val="0"/>
              </a:spcAft>
              <a:buNone/>
            </a:pPr>
            <a:r>
              <a:rPr lang="en" sz="4800">
                <a:solidFill>
                  <a:srgbClr val="707071"/>
                </a:solidFill>
                <a:highlight>
                  <a:srgbClr val="FFFFFF"/>
                </a:highlight>
              </a:rPr>
              <a:t> </a:t>
            </a:r>
            <a:endParaRPr sz="4800">
              <a:solidFill>
                <a:srgbClr val="707071"/>
              </a:solidFill>
              <a:highlight>
                <a:srgbClr val="FFFFFF"/>
              </a:highlight>
            </a:endParaRPr>
          </a:p>
          <a:p>
            <a:pPr indent="-304800" lvl="0" marL="457200" rtl="0" algn="l">
              <a:spcBef>
                <a:spcPts val="1200"/>
              </a:spcBef>
              <a:spcAft>
                <a:spcPts val="0"/>
              </a:spcAft>
              <a:buClr>
                <a:srgbClr val="707071"/>
              </a:buClr>
              <a:buSzPct val="100000"/>
              <a:buChar char="●"/>
            </a:pPr>
            <a:r>
              <a:rPr lang="en" sz="4800">
                <a:solidFill>
                  <a:srgbClr val="707071"/>
                </a:solidFill>
                <a:highlight>
                  <a:srgbClr val="FFFFFF"/>
                </a:highlight>
              </a:rPr>
              <a:t>Make the appeal process only possible after the payment is complete it will  speed up the process yet save the client’s right to dispute fines . </a:t>
            </a:r>
            <a:endParaRPr sz="4800">
              <a:solidFill>
                <a:srgbClr val="707071"/>
              </a:solidFill>
              <a:highlight>
                <a:srgbClr val="FFFFFF"/>
              </a:highlight>
            </a:endParaRPr>
          </a:p>
          <a:p>
            <a:pPr indent="0" lvl="0" marL="0" rtl="0" algn="just">
              <a:lnSpc>
                <a:spcPct val="150000"/>
              </a:lnSpc>
              <a:spcBef>
                <a:spcPts val="1200"/>
              </a:spcBef>
              <a:spcAft>
                <a:spcPts val="0"/>
              </a:spcAft>
              <a:buNone/>
            </a:pPr>
            <a:r>
              <a:rPr lang="en">
                <a:solidFill>
                  <a:srgbClr val="707071"/>
                </a:solidFill>
                <a:highlight>
                  <a:srgbClr val="FFFFFF"/>
                </a:highlight>
              </a:rPr>
              <a:t> </a:t>
            </a:r>
            <a:endParaRPr>
              <a:solidFill>
                <a:srgbClr val="707071"/>
              </a:solidFill>
              <a:highlight>
                <a:srgbClr val="FFFFFF"/>
              </a:highlight>
            </a:endParaRPr>
          </a:p>
          <a:p>
            <a:pPr indent="0" lvl="0" marL="1371600" rtl="0" algn="l">
              <a:spcBef>
                <a:spcPts val="1200"/>
              </a:spcBef>
              <a:spcAft>
                <a:spcPts val="0"/>
              </a:spcAft>
              <a:buNone/>
            </a:pPr>
            <a:r>
              <a:t/>
            </a:r>
            <a:endParaRPr>
              <a:solidFill>
                <a:srgbClr val="707071"/>
              </a:solidFill>
              <a:highlight>
                <a:srgbClr val="FFFFFF"/>
              </a:highlight>
            </a:endParaRPr>
          </a:p>
          <a:p>
            <a:pPr indent="0" lvl="0" marL="0" rtl="0" algn="l">
              <a:spcBef>
                <a:spcPts val="1200"/>
              </a:spcBef>
              <a:spcAft>
                <a:spcPts val="0"/>
              </a:spcAft>
              <a:buNone/>
            </a:pPr>
            <a:r>
              <a:t/>
            </a:r>
            <a:endParaRPr sz="1700">
              <a:solidFill>
                <a:srgbClr val="404040"/>
              </a:solidFill>
              <a:latin typeface="Roboto Mono"/>
              <a:ea typeface="Roboto Mono"/>
              <a:cs typeface="Roboto Mono"/>
              <a:sym typeface="Roboto Mono"/>
            </a:endParaRPr>
          </a:p>
          <a:p>
            <a:pPr indent="0" lvl="0" marL="0" rtl="0" algn="l">
              <a:spcBef>
                <a:spcPts val="1200"/>
              </a:spcBef>
              <a:spcAft>
                <a:spcPts val="0"/>
              </a:spcAft>
              <a:buNone/>
            </a:pPr>
            <a:r>
              <a:t/>
            </a:r>
            <a:endParaRPr sz="1700">
              <a:solidFill>
                <a:srgbClr val="404040"/>
              </a:solidFill>
              <a:latin typeface="Roboto Mono"/>
              <a:ea typeface="Roboto Mono"/>
              <a:cs typeface="Roboto Mono"/>
              <a:sym typeface="Roboto Mono"/>
            </a:endParaRPr>
          </a:p>
          <a:p>
            <a:pPr indent="0" lvl="0" marL="0" rtl="0" algn="l">
              <a:spcBef>
                <a:spcPts val="1200"/>
              </a:spcBef>
              <a:spcAft>
                <a:spcPts val="1200"/>
              </a:spcAft>
              <a:buNone/>
            </a:pPr>
            <a:r>
              <a:t/>
            </a:r>
            <a:endParaRPr sz="1200">
              <a:solidFill>
                <a:srgbClr val="404040"/>
              </a:solidFill>
              <a:latin typeface="Roboto Mono"/>
              <a:ea typeface="Roboto Mono"/>
              <a:cs typeface="Roboto Mono"/>
              <a:sym typeface="Roboto Mon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Result </a:t>
            </a:r>
            <a:endParaRPr/>
          </a:p>
        </p:txBody>
      </p:sp>
      <p:sp>
        <p:nvSpPr>
          <p:cNvPr id="149" name="Google Shape;149;p25"/>
          <p:cNvSpPr txBox="1"/>
          <p:nvPr>
            <p:ph idx="4294967295" type="body"/>
          </p:nvPr>
        </p:nvSpPr>
        <p:spPr>
          <a:xfrm>
            <a:off x="311725" y="1469575"/>
            <a:ext cx="4082700" cy="3490200"/>
          </a:xfrm>
          <a:prstGeom prst="rect">
            <a:avLst/>
          </a:prstGeom>
        </p:spPr>
        <p:txBody>
          <a:bodyPr anchorCtr="0" anchor="t" bIns="91425" lIns="91425" spcFirstLastPara="1" rIns="91425" wrap="square" tIns="91425">
            <a:normAutofit fontScale="62500" lnSpcReduction="20000"/>
          </a:bodyPr>
          <a:lstStyle/>
          <a:p>
            <a:pPr indent="-284162" lvl="0" marL="457200" rtl="0" algn="l">
              <a:spcBef>
                <a:spcPts val="0"/>
              </a:spcBef>
              <a:spcAft>
                <a:spcPts val="0"/>
              </a:spcAft>
              <a:buClr>
                <a:srgbClr val="707071"/>
              </a:buClr>
              <a:buSzPct val="100000"/>
              <a:buChar char="●"/>
            </a:pPr>
            <a:r>
              <a:rPr lang="en" sz="1400">
                <a:solidFill>
                  <a:srgbClr val="707071"/>
                </a:solidFill>
                <a:highlight>
                  <a:srgbClr val="FFFFFF"/>
                </a:highlight>
              </a:rPr>
              <a:t>Figure shows the visualization of improved process using the DFG miner </a:t>
            </a:r>
            <a:endParaRPr sz="1400">
              <a:solidFill>
                <a:srgbClr val="707071"/>
              </a:solidFill>
              <a:highlight>
                <a:srgbClr val="FFFFFF"/>
              </a:highlight>
            </a:endParaRPr>
          </a:p>
          <a:p>
            <a:pPr indent="0" lvl="0" marL="0" rtl="0" algn="l">
              <a:spcBef>
                <a:spcPts val="1200"/>
              </a:spcBef>
              <a:spcAft>
                <a:spcPts val="0"/>
              </a:spcAft>
              <a:buNone/>
            </a:pPr>
            <a:r>
              <a:t/>
            </a:r>
            <a:endParaRPr sz="1400">
              <a:solidFill>
                <a:srgbClr val="707071"/>
              </a:solidFill>
              <a:highlight>
                <a:srgbClr val="FFFFFF"/>
              </a:highlight>
            </a:endParaRPr>
          </a:p>
          <a:p>
            <a:pPr indent="-284162" lvl="0" marL="457200" rtl="0" algn="l">
              <a:spcBef>
                <a:spcPts val="1200"/>
              </a:spcBef>
              <a:spcAft>
                <a:spcPts val="0"/>
              </a:spcAft>
              <a:buClr>
                <a:srgbClr val="707071"/>
              </a:buClr>
              <a:buSzPct val="100000"/>
              <a:buChar char="●"/>
            </a:pPr>
            <a:r>
              <a:rPr lang="en" sz="1400">
                <a:solidFill>
                  <a:srgbClr val="707071"/>
                </a:solidFill>
                <a:highlight>
                  <a:srgbClr val="FFFFFF"/>
                </a:highlight>
              </a:rPr>
              <a:t>IT shows less noise in the process flow </a:t>
            </a:r>
            <a:endParaRPr sz="1400">
              <a:solidFill>
                <a:srgbClr val="707071"/>
              </a:solidFill>
              <a:highlight>
                <a:srgbClr val="FFFFFF"/>
              </a:highlight>
            </a:endParaRPr>
          </a:p>
          <a:p>
            <a:pPr indent="0" lvl="0" marL="0" rtl="0" algn="l">
              <a:spcBef>
                <a:spcPts val="1200"/>
              </a:spcBef>
              <a:spcAft>
                <a:spcPts val="0"/>
              </a:spcAft>
              <a:buNone/>
            </a:pPr>
            <a:r>
              <a:t/>
            </a:r>
            <a:endParaRPr sz="1400">
              <a:solidFill>
                <a:srgbClr val="707071"/>
              </a:solidFill>
              <a:highlight>
                <a:srgbClr val="FFFFFF"/>
              </a:highlight>
            </a:endParaRPr>
          </a:p>
          <a:p>
            <a:pPr indent="-284162" lvl="0" marL="457200" rtl="0" algn="l">
              <a:spcBef>
                <a:spcPts val="1200"/>
              </a:spcBef>
              <a:spcAft>
                <a:spcPts val="0"/>
              </a:spcAft>
              <a:buClr>
                <a:srgbClr val="707071"/>
              </a:buClr>
              <a:buSzPct val="100000"/>
              <a:buChar char="●"/>
            </a:pPr>
            <a:r>
              <a:rPr lang="en" sz="1400">
                <a:solidFill>
                  <a:srgbClr val="707071"/>
                </a:solidFill>
                <a:highlight>
                  <a:srgbClr val="FFFFFF"/>
                </a:highlight>
              </a:rPr>
              <a:t>For future improvement we can increase the notification methods to include phone calls , text message or official letters to the offender</a:t>
            </a:r>
            <a:r>
              <a:rPr lang="en" sz="1400">
                <a:solidFill>
                  <a:srgbClr val="707071"/>
                </a:solidFill>
                <a:highlight>
                  <a:srgbClr val="FFFFFF"/>
                </a:highlight>
              </a:rPr>
              <a:t> . </a:t>
            </a:r>
            <a:endParaRPr sz="1400">
              <a:solidFill>
                <a:srgbClr val="707071"/>
              </a:solidFill>
              <a:highlight>
                <a:srgbClr val="FFFFFF"/>
              </a:highlight>
            </a:endParaRPr>
          </a:p>
          <a:p>
            <a:pPr indent="0" lvl="0" marL="0" rtl="0" algn="l">
              <a:spcBef>
                <a:spcPts val="1200"/>
              </a:spcBef>
              <a:spcAft>
                <a:spcPts val="0"/>
              </a:spcAft>
              <a:buNone/>
            </a:pPr>
            <a:r>
              <a:t/>
            </a:r>
            <a:endParaRPr sz="1400">
              <a:solidFill>
                <a:srgbClr val="707071"/>
              </a:solidFill>
              <a:highlight>
                <a:srgbClr val="FFFFFF"/>
              </a:highlight>
            </a:endParaRPr>
          </a:p>
          <a:p>
            <a:pPr indent="-284162" lvl="0" marL="457200" rtl="0" algn="l">
              <a:spcBef>
                <a:spcPts val="1200"/>
              </a:spcBef>
              <a:spcAft>
                <a:spcPts val="0"/>
              </a:spcAft>
              <a:buClr>
                <a:srgbClr val="707071"/>
              </a:buClr>
              <a:buSzPct val="100000"/>
              <a:buChar char="●"/>
            </a:pPr>
            <a:r>
              <a:rPr lang="en" sz="1400">
                <a:solidFill>
                  <a:srgbClr val="707071"/>
                </a:solidFill>
                <a:highlight>
                  <a:srgbClr val="FFFFFF"/>
                </a:highlight>
              </a:rPr>
              <a:t>I</a:t>
            </a:r>
            <a:r>
              <a:rPr lang="en" sz="1400">
                <a:solidFill>
                  <a:srgbClr val="707071"/>
                </a:solidFill>
                <a:highlight>
                  <a:srgbClr val="FFFFFF"/>
                </a:highlight>
              </a:rPr>
              <a:t>ncrease</a:t>
            </a:r>
            <a:r>
              <a:rPr lang="en" sz="1400">
                <a:solidFill>
                  <a:srgbClr val="707071"/>
                </a:solidFill>
                <a:highlight>
                  <a:srgbClr val="FFFFFF"/>
                </a:highlight>
              </a:rPr>
              <a:t> the payment channels to include direct deposit , bank transfer , mobile wallet transfer or check </a:t>
            </a:r>
            <a:endParaRPr sz="1400">
              <a:solidFill>
                <a:srgbClr val="707071"/>
              </a:solidFill>
              <a:highlight>
                <a:srgbClr val="FFFFFF"/>
              </a:highlight>
            </a:endParaRPr>
          </a:p>
          <a:p>
            <a:pPr indent="0" lvl="0" marL="1828800" rtl="0" algn="l">
              <a:spcBef>
                <a:spcPts val="1200"/>
              </a:spcBef>
              <a:spcAft>
                <a:spcPts val="0"/>
              </a:spcAft>
              <a:buNone/>
            </a:pPr>
            <a:r>
              <a:t/>
            </a:r>
            <a:endParaRPr>
              <a:solidFill>
                <a:srgbClr val="707071"/>
              </a:solidFill>
              <a:highlight>
                <a:srgbClr val="FFFFFF"/>
              </a:highlight>
            </a:endParaRPr>
          </a:p>
          <a:p>
            <a:pPr indent="0" lvl="0" marL="1828800" rtl="0" algn="l">
              <a:spcBef>
                <a:spcPts val="1200"/>
              </a:spcBef>
              <a:spcAft>
                <a:spcPts val="0"/>
              </a:spcAft>
              <a:buNone/>
            </a:pPr>
            <a:r>
              <a:t/>
            </a:r>
            <a:endParaRPr>
              <a:solidFill>
                <a:srgbClr val="707071"/>
              </a:solidFill>
              <a:highlight>
                <a:srgbClr val="FFFFFF"/>
              </a:highlight>
            </a:endParaRPr>
          </a:p>
          <a:p>
            <a:pPr indent="0" lvl="0" marL="0" rtl="0" algn="l">
              <a:spcBef>
                <a:spcPts val="1200"/>
              </a:spcBef>
              <a:spcAft>
                <a:spcPts val="0"/>
              </a:spcAft>
              <a:buNone/>
            </a:pPr>
            <a:r>
              <a:t/>
            </a:r>
            <a:endParaRPr sz="1700">
              <a:solidFill>
                <a:srgbClr val="404040"/>
              </a:solidFill>
              <a:latin typeface="Roboto Mono"/>
              <a:ea typeface="Roboto Mono"/>
              <a:cs typeface="Roboto Mono"/>
              <a:sym typeface="Roboto Mono"/>
            </a:endParaRPr>
          </a:p>
          <a:p>
            <a:pPr indent="0" lvl="0" marL="0" rtl="0" algn="l">
              <a:spcBef>
                <a:spcPts val="1200"/>
              </a:spcBef>
              <a:spcAft>
                <a:spcPts val="1200"/>
              </a:spcAft>
              <a:buNone/>
            </a:pPr>
            <a:r>
              <a:t/>
            </a:r>
            <a:endParaRPr sz="1200">
              <a:solidFill>
                <a:srgbClr val="404040"/>
              </a:solidFill>
              <a:latin typeface="Roboto Mono"/>
              <a:ea typeface="Roboto Mono"/>
              <a:cs typeface="Roboto Mono"/>
              <a:sym typeface="Roboto Mono"/>
            </a:endParaRPr>
          </a:p>
        </p:txBody>
      </p:sp>
      <p:pic>
        <p:nvPicPr>
          <p:cNvPr id="150" name="Google Shape;150;p25"/>
          <p:cNvPicPr preferRelativeResize="0"/>
          <p:nvPr/>
        </p:nvPicPr>
        <p:blipFill>
          <a:blip r:embed="rId3">
            <a:alphaModFix/>
          </a:blip>
          <a:stretch>
            <a:fillRect/>
          </a:stretch>
        </p:blipFill>
        <p:spPr>
          <a:xfrm>
            <a:off x="5186151" y="1369225"/>
            <a:ext cx="3646174" cy="37792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Algorithm </a:t>
            </a:r>
            <a:r>
              <a:rPr lang="en"/>
              <a:t> </a:t>
            </a:r>
            <a:endParaRPr/>
          </a:p>
        </p:txBody>
      </p:sp>
      <p:sp>
        <p:nvSpPr>
          <p:cNvPr id="156" name="Google Shape;156;p26"/>
          <p:cNvSpPr txBox="1"/>
          <p:nvPr>
            <p:ph idx="4294967295" type="body"/>
          </p:nvPr>
        </p:nvSpPr>
        <p:spPr>
          <a:xfrm>
            <a:off x="311725" y="1469575"/>
            <a:ext cx="8423100" cy="3490200"/>
          </a:xfrm>
          <a:prstGeom prst="rect">
            <a:avLst/>
          </a:prstGeom>
        </p:spPr>
        <p:txBody>
          <a:bodyPr anchorCtr="0" anchor="t" bIns="91425" lIns="91425" spcFirstLastPara="1" rIns="91425" wrap="square" tIns="91425">
            <a:normAutofit/>
          </a:bodyPr>
          <a:lstStyle/>
          <a:p>
            <a:pPr indent="-304800" lvl="0" marL="457200" rtl="0" algn="l">
              <a:spcBef>
                <a:spcPts val="0"/>
              </a:spcBef>
              <a:spcAft>
                <a:spcPts val="0"/>
              </a:spcAft>
              <a:buClr>
                <a:srgbClr val="404040"/>
              </a:buClr>
              <a:buSzPts val="1200"/>
              <a:buChar char="●"/>
            </a:pPr>
            <a:r>
              <a:rPr lang="en" sz="1200">
                <a:solidFill>
                  <a:srgbClr val="404040"/>
                </a:solidFill>
              </a:rPr>
              <a:t>For prediction as the data is </a:t>
            </a:r>
            <a:r>
              <a:rPr lang="en" sz="1200">
                <a:solidFill>
                  <a:srgbClr val="404040"/>
                </a:solidFill>
              </a:rPr>
              <a:t>continuous</a:t>
            </a:r>
            <a:r>
              <a:rPr lang="en" sz="1200">
                <a:solidFill>
                  <a:srgbClr val="404040"/>
                </a:solidFill>
              </a:rPr>
              <a:t> we used linear regression to </a:t>
            </a:r>
            <a:r>
              <a:rPr lang="en" sz="1200">
                <a:solidFill>
                  <a:srgbClr val="404040"/>
                </a:solidFill>
              </a:rPr>
              <a:t>predict</a:t>
            </a:r>
            <a:r>
              <a:rPr lang="en" sz="1200">
                <a:solidFill>
                  <a:srgbClr val="404040"/>
                </a:solidFill>
              </a:rPr>
              <a:t> the amount of fine based on the number of points on the record  .</a:t>
            </a:r>
            <a:endParaRPr sz="1200">
              <a:solidFill>
                <a:srgbClr val="404040"/>
              </a:solidFill>
            </a:endParaRPr>
          </a:p>
          <a:p>
            <a:pPr indent="-304800" lvl="0" marL="457200" rtl="0" algn="l">
              <a:spcBef>
                <a:spcPts val="0"/>
              </a:spcBef>
              <a:spcAft>
                <a:spcPts val="0"/>
              </a:spcAft>
              <a:buClr>
                <a:srgbClr val="404040"/>
              </a:buClr>
              <a:buSzPts val="1200"/>
              <a:buChar char="●"/>
            </a:pPr>
            <a:r>
              <a:rPr lang="en" sz="1200">
                <a:solidFill>
                  <a:srgbClr val="404040"/>
                </a:solidFill>
              </a:rPr>
              <a:t>Also we used linear regression algorithm to predict the amount of expenses based on the number of steps per process .</a:t>
            </a:r>
            <a:endParaRPr sz="1200">
              <a:solidFill>
                <a:srgbClr val="404040"/>
              </a:solidFill>
            </a:endParaRPr>
          </a:p>
        </p:txBody>
      </p:sp>
      <p:pic>
        <p:nvPicPr>
          <p:cNvPr id="157" name="Google Shape;157;p26"/>
          <p:cNvPicPr preferRelativeResize="0"/>
          <p:nvPr/>
        </p:nvPicPr>
        <p:blipFill>
          <a:blip r:embed="rId3">
            <a:alphaModFix/>
          </a:blip>
          <a:stretch>
            <a:fillRect/>
          </a:stretch>
        </p:blipFill>
        <p:spPr>
          <a:xfrm>
            <a:off x="5601375" y="2528221"/>
            <a:ext cx="3076751" cy="2061800"/>
          </a:xfrm>
          <a:prstGeom prst="rect">
            <a:avLst/>
          </a:prstGeom>
          <a:noFill/>
          <a:ln>
            <a:noFill/>
          </a:ln>
        </p:spPr>
      </p:pic>
      <p:pic>
        <p:nvPicPr>
          <p:cNvPr id="158" name="Google Shape;158;p26"/>
          <p:cNvPicPr preferRelativeResize="0"/>
          <p:nvPr/>
        </p:nvPicPr>
        <p:blipFill>
          <a:blip r:embed="rId4">
            <a:alphaModFix/>
          </a:blip>
          <a:stretch>
            <a:fillRect/>
          </a:stretch>
        </p:blipFill>
        <p:spPr>
          <a:xfrm>
            <a:off x="1149125" y="2663600"/>
            <a:ext cx="2880450" cy="1791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62" name="Shape 162"/>
        <p:cNvGrpSpPr/>
        <p:nvPr/>
      </p:nvGrpSpPr>
      <p:grpSpPr>
        <a:xfrm>
          <a:off x="0" y="0"/>
          <a:ext cx="0" cy="0"/>
          <a:chOff x="0" y="0"/>
          <a:chExt cx="0" cy="0"/>
        </a:xfrm>
      </p:grpSpPr>
      <p:sp>
        <p:nvSpPr>
          <p:cNvPr id="163" name="Google Shape;163;p27"/>
          <p:cNvSpPr txBox="1"/>
          <p:nvPr>
            <p:ph type="ctrTitle"/>
          </p:nvPr>
        </p:nvSpPr>
        <p:spPr>
          <a:xfrm>
            <a:off x="311700" y="539725"/>
            <a:ext cx="8520600" cy="1282500"/>
          </a:xfrm>
          <a:prstGeom prst="rect">
            <a:avLst/>
          </a:prstGeom>
          <a:noFill/>
          <a:ln>
            <a:noFill/>
          </a:ln>
        </p:spPr>
        <p:txBody>
          <a:bodyPr anchorCtr="0" anchor="ctr" bIns="34275" lIns="68575" spcFirstLastPara="1" rIns="68575" wrap="square" tIns="34275">
            <a:normAutofit/>
          </a:bodyPr>
          <a:lstStyle/>
          <a:p>
            <a:pPr indent="0" lvl="0" marL="0" rtl="0" algn="l">
              <a:lnSpc>
                <a:spcPct val="90000"/>
              </a:lnSpc>
              <a:spcBef>
                <a:spcPts val="0"/>
              </a:spcBef>
              <a:spcAft>
                <a:spcPts val="0"/>
              </a:spcAft>
              <a:buClr>
                <a:schemeClr val="dk1"/>
              </a:buClr>
              <a:buSzPts val="3300"/>
              <a:buFont typeface="Calibri"/>
              <a:buNone/>
            </a:pPr>
            <a:r>
              <a:rPr lang="en"/>
              <a:t>Thank</a:t>
            </a:r>
            <a:r>
              <a:rPr lang="en"/>
              <a:t> you </a:t>
            </a:r>
            <a:endParaRPr/>
          </a:p>
        </p:txBody>
      </p:sp>
      <p:sp>
        <p:nvSpPr>
          <p:cNvPr id="164" name="Google Shape;164;p27"/>
          <p:cNvSpPr txBox="1"/>
          <p:nvPr>
            <p:ph idx="1" type="subTitle"/>
          </p:nvPr>
        </p:nvSpPr>
        <p:spPr>
          <a:xfrm>
            <a:off x="311700" y="1878560"/>
            <a:ext cx="4242600" cy="738300"/>
          </a:xfrm>
          <a:prstGeom prst="rect">
            <a:avLst/>
          </a:prstGeom>
          <a:noFill/>
          <a:ln>
            <a:noFill/>
          </a:ln>
        </p:spPr>
        <p:txBody>
          <a:bodyPr anchorCtr="0" anchor="t" bIns="34275" lIns="68575" spcFirstLastPara="1" rIns="68575" wrap="square" tIns="34275">
            <a:normAutofit/>
          </a:bodyPr>
          <a:lstStyle/>
          <a:p>
            <a:pPr indent="-38100" lvl="0" marL="177800" rtl="0" algn="l">
              <a:lnSpc>
                <a:spcPct val="90000"/>
              </a:lnSpc>
              <a:spcBef>
                <a:spcPts val="0"/>
              </a:spcBef>
              <a:spcAft>
                <a:spcPts val="0"/>
              </a:spcAft>
              <a:buClr>
                <a:schemeClr val="dk1"/>
              </a:buClr>
              <a:buSzPts val="2100"/>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Motivation </a:t>
            </a:r>
            <a:endParaRPr/>
          </a:p>
        </p:txBody>
      </p:sp>
      <p:sp>
        <p:nvSpPr>
          <p:cNvPr id="85" name="Google Shape;85;p15"/>
          <p:cNvSpPr txBox="1"/>
          <p:nvPr>
            <p:ph idx="4294967295" type="body"/>
          </p:nvPr>
        </p:nvSpPr>
        <p:spPr>
          <a:xfrm>
            <a:off x="628650" y="1369219"/>
            <a:ext cx="7886700" cy="3263400"/>
          </a:xfrm>
          <a:prstGeom prst="rect">
            <a:avLst/>
          </a:prstGeom>
        </p:spPr>
        <p:txBody>
          <a:bodyPr anchorCtr="0" anchor="t" bIns="91425" lIns="91425" spcFirstLastPara="1" rIns="91425" wrap="square" tIns="91425">
            <a:normAutofit fontScale="85000" lnSpcReduction="20000"/>
          </a:bodyPr>
          <a:lstStyle/>
          <a:p>
            <a:pPr indent="-309562" lvl="0" marL="457200" rtl="0" algn="l">
              <a:spcBef>
                <a:spcPts val="0"/>
              </a:spcBef>
              <a:spcAft>
                <a:spcPts val="0"/>
              </a:spcAft>
              <a:buClr>
                <a:srgbClr val="404040"/>
              </a:buClr>
              <a:buSzPct val="100000"/>
              <a:buFont typeface="Roboto Mono"/>
              <a:buChar char="●"/>
            </a:pPr>
            <a:r>
              <a:rPr lang="en" sz="1500">
                <a:solidFill>
                  <a:srgbClr val="404040"/>
                </a:solidFill>
                <a:latin typeface="Roboto Mono"/>
                <a:ea typeface="Roboto Mono"/>
                <a:cs typeface="Roboto Mono"/>
                <a:sym typeface="Roboto Mono"/>
              </a:rPr>
              <a:t>Process Mining can be viewed as an alliance between </a:t>
            </a:r>
            <a:r>
              <a:rPr i="1" lang="en" sz="1500">
                <a:solidFill>
                  <a:srgbClr val="404040"/>
                </a:solidFill>
                <a:latin typeface="Roboto Mono"/>
                <a:ea typeface="Roboto Mono"/>
                <a:cs typeface="Roboto Mono"/>
                <a:sym typeface="Roboto Mono"/>
              </a:rPr>
              <a:t>data science</a:t>
            </a:r>
            <a:r>
              <a:rPr lang="en" sz="1500">
                <a:solidFill>
                  <a:srgbClr val="404040"/>
                </a:solidFill>
                <a:latin typeface="Roboto Mono"/>
                <a:ea typeface="Roboto Mono"/>
                <a:cs typeface="Roboto Mono"/>
                <a:sym typeface="Roboto Mono"/>
              </a:rPr>
              <a:t> and </a:t>
            </a:r>
            <a:r>
              <a:rPr i="1" lang="en" sz="1500">
                <a:solidFill>
                  <a:srgbClr val="404040"/>
                </a:solidFill>
                <a:latin typeface="Roboto Mono"/>
                <a:ea typeface="Roboto Mono"/>
                <a:cs typeface="Roboto Mono"/>
                <a:sym typeface="Roboto Mono"/>
              </a:rPr>
              <a:t>process management</a:t>
            </a:r>
            <a:r>
              <a:rPr lang="en" sz="1500">
                <a:solidFill>
                  <a:srgbClr val="404040"/>
                </a:solidFill>
                <a:latin typeface="Roboto Mono"/>
                <a:ea typeface="Roboto Mono"/>
                <a:cs typeface="Roboto Mono"/>
                <a:sym typeface="Roboto Mono"/>
              </a:rPr>
              <a:t>. This association supports stronger relationships between IT and business teams since it is expected to use data – also referred as events – from the IT systems to improve the operational processes. </a:t>
            </a:r>
            <a:endParaRPr sz="1500">
              <a:solidFill>
                <a:srgbClr val="404040"/>
              </a:solidFill>
              <a:latin typeface="Roboto Mono"/>
              <a:ea typeface="Roboto Mono"/>
              <a:cs typeface="Roboto Mono"/>
              <a:sym typeface="Roboto Mono"/>
            </a:endParaRPr>
          </a:p>
          <a:p>
            <a:pPr indent="0" lvl="0" marL="457200" rtl="0" algn="l">
              <a:spcBef>
                <a:spcPts val="1200"/>
              </a:spcBef>
              <a:spcAft>
                <a:spcPts val="0"/>
              </a:spcAft>
              <a:buNone/>
            </a:pPr>
            <a:r>
              <a:t/>
            </a:r>
            <a:endParaRPr sz="1500">
              <a:solidFill>
                <a:srgbClr val="404040"/>
              </a:solidFill>
              <a:latin typeface="Roboto Mono"/>
              <a:ea typeface="Roboto Mono"/>
              <a:cs typeface="Roboto Mono"/>
              <a:sym typeface="Roboto Mono"/>
            </a:endParaRPr>
          </a:p>
          <a:p>
            <a:pPr indent="-320357" lvl="0" marL="457200" rtl="0" algn="l">
              <a:spcBef>
                <a:spcPts val="1200"/>
              </a:spcBef>
              <a:spcAft>
                <a:spcPts val="0"/>
              </a:spcAft>
              <a:buClr>
                <a:srgbClr val="404040"/>
              </a:buClr>
              <a:buSzPct val="121428"/>
              <a:buFont typeface="Roboto Mono"/>
              <a:buChar char="●"/>
            </a:pPr>
            <a:r>
              <a:rPr lang="en" sz="1400">
                <a:solidFill>
                  <a:srgbClr val="404040"/>
                </a:solidFill>
                <a:latin typeface="Roboto Mono"/>
                <a:ea typeface="Roboto Mono"/>
                <a:cs typeface="Roboto Mono"/>
                <a:sym typeface="Roboto Mono"/>
              </a:rPr>
              <a:t>IT systems provide the true and concrete sources of information for business processes, and the business teams leverage the log of events to improve their products and the customer experience. In parallel, employers experience is also enhanced as they are provided with information that represents the real processes instead of models that may be inaccurate.</a:t>
            </a:r>
            <a:endParaRPr sz="1700">
              <a:solidFill>
                <a:srgbClr val="404040"/>
              </a:solidFill>
              <a:latin typeface="Roboto Mono"/>
              <a:ea typeface="Roboto Mono"/>
              <a:cs typeface="Roboto Mono"/>
              <a:sym typeface="Roboto Mono"/>
            </a:endParaRPr>
          </a:p>
          <a:p>
            <a:pPr indent="0" lvl="0" marL="0" rtl="0" algn="l">
              <a:spcBef>
                <a:spcPts val="1200"/>
              </a:spcBef>
              <a:spcAft>
                <a:spcPts val="0"/>
              </a:spcAft>
              <a:buNone/>
            </a:pPr>
            <a:r>
              <a:t/>
            </a:r>
            <a:endParaRPr sz="1200">
              <a:solidFill>
                <a:srgbClr val="404040"/>
              </a:solidFill>
              <a:latin typeface="Roboto Mono"/>
              <a:ea typeface="Roboto Mono"/>
              <a:cs typeface="Roboto Mono"/>
              <a:sym typeface="Roboto Mono"/>
            </a:endParaRPr>
          </a:p>
          <a:p>
            <a:pPr indent="0" lvl="0" marL="0" rtl="0" algn="l">
              <a:spcBef>
                <a:spcPts val="1200"/>
              </a:spcBef>
              <a:spcAft>
                <a:spcPts val="1200"/>
              </a:spcAft>
              <a:buNone/>
            </a:pPr>
            <a:r>
              <a:t/>
            </a:r>
            <a:endParaRPr sz="1200">
              <a:solidFill>
                <a:srgbClr val="404040"/>
              </a:solidFill>
              <a:latin typeface="Roboto Mono"/>
              <a:ea typeface="Roboto Mono"/>
              <a:cs typeface="Roboto Mono"/>
              <a:sym typeface="Roboto Mon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6"/>
          <p:cNvSpPr txBox="1"/>
          <p:nvPr>
            <p:ph type="title"/>
          </p:nvPr>
        </p:nvSpPr>
        <p:spPr>
          <a:xfrm>
            <a:off x="311725" y="500925"/>
            <a:ext cx="8520600" cy="623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a:t>
            </a:r>
            <a:endParaRPr/>
          </a:p>
          <a:p>
            <a:pPr indent="0" lvl="0" marL="0" rtl="0" algn="l">
              <a:spcBef>
                <a:spcPts val="0"/>
              </a:spcBef>
              <a:spcAft>
                <a:spcPts val="0"/>
              </a:spcAft>
              <a:buNone/>
            </a:pPr>
            <a:r>
              <a:t/>
            </a:r>
            <a:endParaRPr/>
          </a:p>
        </p:txBody>
      </p:sp>
      <p:sp>
        <p:nvSpPr>
          <p:cNvPr id="91" name="Google Shape;91;p16"/>
          <p:cNvSpPr txBox="1"/>
          <p:nvPr>
            <p:ph idx="4294967295" type="body"/>
          </p:nvPr>
        </p:nvSpPr>
        <p:spPr>
          <a:xfrm>
            <a:off x="628650" y="1369219"/>
            <a:ext cx="7886700" cy="32634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rgbClr val="404040"/>
              </a:buClr>
              <a:buSzPts val="1500"/>
              <a:buFont typeface="Roboto Mono"/>
              <a:buChar char="●"/>
            </a:pPr>
            <a:r>
              <a:rPr lang="en">
                <a:solidFill>
                  <a:srgbClr val="707071"/>
                </a:solidFill>
                <a:highlight>
                  <a:srgbClr val="FFFFFF"/>
                </a:highlight>
              </a:rPr>
              <a:t>The  </a:t>
            </a:r>
            <a:r>
              <a:rPr lang="en">
                <a:solidFill>
                  <a:srgbClr val="000000"/>
                </a:solidFill>
                <a:highlight>
                  <a:srgbClr val="FFFFFF"/>
                </a:highlight>
                <a:uFill>
                  <a:noFill/>
                </a:uFill>
                <a:hlinkClick r:id="rId3">
                  <a:extLst>
                    <a:ext uri="{A12FA001-AC4F-418D-AE19-62706E023703}">
                      <ahyp:hlinkClr val="tx"/>
                    </a:ext>
                  </a:extLst>
                </a:hlinkClick>
              </a:rPr>
              <a:t>event log of a “Road traffic fine management” process</a:t>
            </a:r>
            <a:r>
              <a:rPr lang="en">
                <a:solidFill>
                  <a:srgbClr val="707071"/>
                </a:solidFill>
                <a:highlight>
                  <a:srgbClr val="FFFFFF"/>
                </a:highlight>
              </a:rPr>
              <a:t>  (managing fines punishing road traffic infractions, i.e., speeding) contains real data of an Italian regional agency for traffic management.</a:t>
            </a:r>
            <a:endParaRPr sz="1500">
              <a:solidFill>
                <a:srgbClr val="404040"/>
              </a:solidFill>
              <a:latin typeface="Roboto Mono"/>
              <a:ea typeface="Roboto Mono"/>
              <a:cs typeface="Roboto Mono"/>
              <a:sym typeface="Roboto Mono"/>
            </a:endParaRPr>
          </a:p>
          <a:p>
            <a:pPr indent="0" lvl="0" marL="457200" rtl="0" algn="l">
              <a:spcBef>
                <a:spcPts val="1200"/>
              </a:spcBef>
              <a:spcAft>
                <a:spcPts val="0"/>
              </a:spcAft>
              <a:buNone/>
            </a:pPr>
            <a:r>
              <a:t/>
            </a:r>
            <a:endParaRPr sz="1500">
              <a:solidFill>
                <a:srgbClr val="404040"/>
              </a:solidFill>
              <a:latin typeface="Roboto Mono"/>
              <a:ea typeface="Roboto Mono"/>
              <a:cs typeface="Roboto Mono"/>
              <a:sym typeface="Roboto Mono"/>
            </a:endParaRPr>
          </a:p>
          <a:p>
            <a:pPr indent="0" lvl="0" marL="457200" rtl="0" algn="l">
              <a:spcBef>
                <a:spcPts val="1200"/>
              </a:spcBef>
              <a:spcAft>
                <a:spcPts val="0"/>
              </a:spcAft>
              <a:buNone/>
            </a:pPr>
            <a:r>
              <a:t/>
            </a:r>
            <a:endParaRPr sz="1700">
              <a:solidFill>
                <a:srgbClr val="404040"/>
              </a:solidFill>
              <a:latin typeface="Roboto Mono"/>
              <a:ea typeface="Roboto Mono"/>
              <a:cs typeface="Roboto Mono"/>
              <a:sym typeface="Roboto Mono"/>
            </a:endParaRPr>
          </a:p>
          <a:p>
            <a:pPr indent="0" lvl="0" marL="0" rtl="0" algn="l">
              <a:spcBef>
                <a:spcPts val="1200"/>
              </a:spcBef>
              <a:spcAft>
                <a:spcPts val="0"/>
              </a:spcAft>
              <a:buNone/>
            </a:pPr>
            <a:r>
              <a:t/>
            </a:r>
            <a:endParaRPr sz="1200">
              <a:solidFill>
                <a:srgbClr val="404040"/>
              </a:solidFill>
              <a:latin typeface="Roboto Mono"/>
              <a:ea typeface="Roboto Mono"/>
              <a:cs typeface="Roboto Mono"/>
              <a:sym typeface="Roboto Mono"/>
            </a:endParaRPr>
          </a:p>
          <a:p>
            <a:pPr indent="0" lvl="0" marL="0" rtl="0" algn="l">
              <a:spcBef>
                <a:spcPts val="1200"/>
              </a:spcBef>
              <a:spcAft>
                <a:spcPts val="1200"/>
              </a:spcAft>
              <a:buNone/>
            </a:pPr>
            <a:r>
              <a:t/>
            </a:r>
            <a:endParaRPr sz="1200">
              <a:solidFill>
                <a:srgbClr val="404040"/>
              </a:solidFill>
              <a:latin typeface="Roboto Mono"/>
              <a:ea typeface="Roboto Mono"/>
              <a:cs typeface="Roboto Mono"/>
              <a:sym typeface="Roboto Mono"/>
            </a:endParaRPr>
          </a:p>
        </p:txBody>
      </p:sp>
      <p:pic>
        <p:nvPicPr>
          <p:cNvPr id="92" name="Google Shape;92;p16"/>
          <p:cNvPicPr preferRelativeResize="0"/>
          <p:nvPr/>
        </p:nvPicPr>
        <p:blipFill>
          <a:blip r:embed="rId4">
            <a:alphaModFix/>
          </a:blip>
          <a:stretch>
            <a:fillRect/>
          </a:stretch>
        </p:blipFill>
        <p:spPr>
          <a:xfrm>
            <a:off x="716425" y="2420200"/>
            <a:ext cx="7926500" cy="2268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Questions or </a:t>
            </a:r>
            <a:r>
              <a:rPr lang="en"/>
              <a:t>problems</a:t>
            </a:r>
            <a:endParaRPr/>
          </a:p>
        </p:txBody>
      </p:sp>
      <p:sp>
        <p:nvSpPr>
          <p:cNvPr id="98" name="Google Shape;98;p17"/>
          <p:cNvSpPr txBox="1"/>
          <p:nvPr>
            <p:ph idx="4294967295" type="body"/>
          </p:nvPr>
        </p:nvSpPr>
        <p:spPr>
          <a:xfrm>
            <a:off x="628650" y="1369219"/>
            <a:ext cx="7886700" cy="3263400"/>
          </a:xfrm>
          <a:prstGeom prst="rect">
            <a:avLst/>
          </a:prstGeom>
        </p:spPr>
        <p:txBody>
          <a:bodyPr anchorCtr="0" anchor="t" bIns="91425" lIns="91425" spcFirstLastPara="1" rIns="91425" wrap="square" tIns="91425">
            <a:noAutofit/>
          </a:bodyPr>
          <a:lstStyle/>
          <a:p>
            <a:pPr indent="0" lvl="0" marL="0" rtl="0" algn="just">
              <a:lnSpc>
                <a:spcPct val="140000"/>
              </a:lnSpc>
              <a:spcBef>
                <a:spcPts val="0"/>
              </a:spcBef>
              <a:spcAft>
                <a:spcPts val="0"/>
              </a:spcAft>
              <a:buSzPts val="275"/>
              <a:buNone/>
            </a:pPr>
            <a:r>
              <a:rPr b="1" lang="en" sz="937">
                <a:solidFill>
                  <a:srgbClr val="0F181E"/>
                </a:solidFill>
                <a:highlight>
                  <a:srgbClr val="FFFFFF"/>
                </a:highlight>
              </a:rPr>
              <a:t>The stories in a snapshot </a:t>
            </a:r>
            <a:endParaRPr b="1" sz="937">
              <a:solidFill>
                <a:srgbClr val="0F181E"/>
              </a:solidFill>
              <a:highlight>
                <a:srgbClr val="FFFFFF"/>
              </a:highlight>
            </a:endParaRPr>
          </a:p>
          <a:p>
            <a:pPr indent="-288131" lvl="0" marL="457200" rtl="0" algn="l">
              <a:lnSpc>
                <a:spcPct val="105000"/>
              </a:lnSpc>
              <a:spcBef>
                <a:spcPts val="1200"/>
              </a:spcBef>
              <a:spcAft>
                <a:spcPts val="0"/>
              </a:spcAft>
              <a:buClr>
                <a:srgbClr val="0F181E"/>
              </a:buClr>
              <a:buSzPts val="938"/>
              <a:buChar char="●"/>
            </a:pPr>
            <a:r>
              <a:rPr lang="en" sz="937">
                <a:solidFill>
                  <a:srgbClr val="0F181E"/>
                </a:solidFill>
                <a:highlight>
                  <a:srgbClr val="FFFFFF"/>
                </a:highlight>
              </a:rPr>
              <a:t>What are the journeys of an offender through the bureaucracy of the road traffic  management system? </a:t>
            </a:r>
            <a:endParaRPr sz="937">
              <a:solidFill>
                <a:srgbClr val="0F181E"/>
              </a:solidFill>
              <a:highlight>
                <a:srgbClr val="FFFFFF"/>
              </a:highlight>
            </a:endParaRPr>
          </a:p>
          <a:p>
            <a:pPr indent="-288131" lvl="0" marL="457200" rtl="0" algn="l">
              <a:lnSpc>
                <a:spcPct val="105000"/>
              </a:lnSpc>
              <a:spcBef>
                <a:spcPts val="0"/>
              </a:spcBef>
              <a:spcAft>
                <a:spcPts val="0"/>
              </a:spcAft>
              <a:buClr>
                <a:srgbClr val="0F181E"/>
              </a:buClr>
              <a:buSzPts val="938"/>
              <a:buChar char="●"/>
            </a:pPr>
            <a:r>
              <a:rPr lang="en" sz="937">
                <a:solidFill>
                  <a:srgbClr val="0F181E"/>
                </a:solidFill>
                <a:highlight>
                  <a:srgbClr val="FFFFFF"/>
                </a:highlight>
              </a:rPr>
              <a:t>What stands out in terms of waiting times? What could be considered atypical behaviour?</a:t>
            </a:r>
            <a:endParaRPr sz="937">
              <a:solidFill>
                <a:srgbClr val="0F181E"/>
              </a:solidFill>
              <a:highlight>
                <a:srgbClr val="FFFFFF"/>
              </a:highlight>
            </a:endParaRPr>
          </a:p>
          <a:p>
            <a:pPr indent="-288131" lvl="0" marL="457200" rtl="0" algn="l">
              <a:lnSpc>
                <a:spcPct val="105000"/>
              </a:lnSpc>
              <a:spcBef>
                <a:spcPts val="0"/>
              </a:spcBef>
              <a:spcAft>
                <a:spcPts val="0"/>
              </a:spcAft>
              <a:buClr>
                <a:srgbClr val="0F181E"/>
              </a:buClr>
              <a:buSzPts val="938"/>
              <a:buChar char="●"/>
            </a:pPr>
            <a:r>
              <a:rPr lang="en" sz="937">
                <a:solidFill>
                  <a:srgbClr val="0F181E"/>
                </a:solidFill>
                <a:highlight>
                  <a:srgbClr val="FFFFFF"/>
                </a:highlight>
              </a:rPr>
              <a:t>What stands out in terms of repetitive behaviour? </a:t>
            </a:r>
            <a:endParaRPr sz="937">
              <a:solidFill>
                <a:srgbClr val="0F181E"/>
              </a:solidFill>
              <a:highlight>
                <a:srgbClr val="FFFFFF"/>
              </a:highlight>
            </a:endParaRPr>
          </a:p>
          <a:p>
            <a:pPr indent="0" lvl="0" marL="0" rtl="0" algn="just">
              <a:lnSpc>
                <a:spcPct val="140000"/>
              </a:lnSpc>
              <a:spcBef>
                <a:spcPts val="1200"/>
              </a:spcBef>
              <a:spcAft>
                <a:spcPts val="0"/>
              </a:spcAft>
              <a:buSzPts val="275"/>
              <a:buNone/>
            </a:pPr>
            <a:r>
              <a:rPr b="1" lang="en" sz="937">
                <a:solidFill>
                  <a:srgbClr val="0F181E"/>
                </a:solidFill>
                <a:highlight>
                  <a:srgbClr val="FFFFFF"/>
                </a:highlight>
              </a:rPr>
              <a:t>Dig into the stories</a:t>
            </a:r>
            <a:endParaRPr b="1" sz="937">
              <a:solidFill>
                <a:srgbClr val="0F181E"/>
              </a:solidFill>
              <a:highlight>
                <a:srgbClr val="FFFFFF"/>
              </a:highlight>
            </a:endParaRPr>
          </a:p>
          <a:p>
            <a:pPr indent="-288131" lvl="0" marL="457200" rtl="0" algn="l">
              <a:lnSpc>
                <a:spcPct val="105000"/>
              </a:lnSpc>
              <a:spcBef>
                <a:spcPts val="1200"/>
              </a:spcBef>
              <a:spcAft>
                <a:spcPts val="0"/>
              </a:spcAft>
              <a:buClr>
                <a:srgbClr val="0F181E"/>
              </a:buClr>
              <a:buSzPts val="938"/>
              <a:buChar char="●"/>
            </a:pPr>
            <a:r>
              <a:rPr lang="en" sz="937">
                <a:solidFill>
                  <a:srgbClr val="0F181E"/>
                </a:solidFill>
                <a:highlight>
                  <a:srgbClr val="FFFFFF"/>
                </a:highlight>
              </a:rPr>
              <a:t>What is typical behavior for each category of interest?</a:t>
            </a:r>
            <a:endParaRPr sz="937">
              <a:solidFill>
                <a:srgbClr val="0F181E"/>
              </a:solidFill>
              <a:highlight>
                <a:srgbClr val="FFFFFF"/>
              </a:highlight>
            </a:endParaRPr>
          </a:p>
          <a:p>
            <a:pPr indent="-288131" lvl="0" marL="457200" rtl="0" algn="l">
              <a:lnSpc>
                <a:spcPct val="105000"/>
              </a:lnSpc>
              <a:spcBef>
                <a:spcPts val="0"/>
              </a:spcBef>
              <a:spcAft>
                <a:spcPts val="0"/>
              </a:spcAft>
              <a:buClr>
                <a:srgbClr val="0F181E"/>
              </a:buClr>
              <a:buSzPts val="938"/>
              <a:buChar char="●"/>
            </a:pPr>
            <a:r>
              <a:rPr lang="en" sz="937">
                <a:solidFill>
                  <a:srgbClr val="0F181E"/>
                </a:solidFill>
                <a:highlight>
                  <a:srgbClr val="FFFFFF"/>
                </a:highlight>
              </a:rPr>
              <a:t>Any particular behavioral difference (in time / successions of steps) between offenders who (eventually) pay their fines and those who don’t? </a:t>
            </a:r>
            <a:endParaRPr sz="937">
              <a:solidFill>
                <a:srgbClr val="0F181E"/>
              </a:solidFill>
              <a:highlight>
                <a:srgbClr val="FFFFFF"/>
              </a:highlight>
            </a:endParaRPr>
          </a:p>
          <a:p>
            <a:pPr indent="0" lvl="0" marL="0" rtl="0" algn="just">
              <a:lnSpc>
                <a:spcPct val="140000"/>
              </a:lnSpc>
              <a:spcBef>
                <a:spcPts val="1200"/>
              </a:spcBef>
              <a:spcAft>
                <a:spcPts val="0"/>
              </a:spcAft>
              <a:buSzPts val="275"/>
              <a:buNone/>
            </a:pPr>
            <a:r>
              <a:rPr b="1" lang="en" sz="937">
                <a:solidFill>
                  <a:srgbClr val="0F181E"/>
                </a:solidFill>
                <a:highlight>
                  <a:srgbClr val="FFFFFF"/>
                </a:highlight>
              </a:rPr>
              <a:t>Optimization checkpoints </a:t>
            </a:r>
            <a:endParaRPr b="1" sz="937">
              <a:solidFill>
                <a:srgbClr val="0F181E"/>
              </a:solidFill>
              <a:highlight>
                <a:srgbClr val="FFFFFF"/>
              </a:highlight>
            </a:endParaRPr>
          </a:p>
          <a:p>
            <a:pPr indent="-288131" lvl="0" marL="457200" rtl="0" algn="l">
              <a:lnSpc>
                <a:spcPct val="105000"/>
              </a:lnSpc>
              <a:spcBef>
                <a:spcPts val="1200"/>
              </a:spcBef>
              <a:spcAft>
                <a:spcPts val="0"/>
              </a:spcAft>
              <a:buClr>
                <a:srgbClr val="0F181E"/>
              </a:buClr>
              <a:buSzPts val="938"/>
              <a:buChar char="●"/>
            </a:pPr>
            <a:r>
              <a:rPr lang="en" sz="937">
                <a:solidFill>
                  <a:srgbClr val="0F181E"/>
                </a:solidFill>
                <a:highlight>
                  <a:srgbClr val="FFFFFF"/>
                </a:highlight>
              </a:rPr>
              <a:t>What is the story behind unwanted performance indicator values (e.g. outstandingly long end-to-end waiting times | loops | successions of steps)? Is there anything that could be done to decrease them? </a:t>
            </a:r>
            <a:endParaRPr sz="937">
              <a:solidFill>
                <a:srgbClr val="0F181E"/>
              </a:solidFill>
              <a:highlight>
                <a:srgbClr val="FFFFFF"/>
              </a:highlight>
            </a:endParaRPr>
          </a:p>
          <a:p>
            <a:pPr indent="-288131" lvl="0" marL="457200" rtl="0" algn="l">
              <a:lnSpc>
                <a:spcPct val="105000"/>
              </a:lnSpc>
              <a:spcBef>
                <a:spcPts val="0"/>
              </a:spcBef>
              <a:spcAft>
                <a:spcPts val="0"/>
              </a:spcAft>
              <a:buClr>
                <a:srgbClr val="0F181E"/>
              </a:buClr>
              <a:buSzPts val="938"/>
              <a:buChar char="●"/>
            </a:pPr>
            <a:r>
              <a:rPr lang="en" sz="937">
                <a:solidFill>
                  <a:srgbClr val="0F181E"/>
                </a:solidFill>
                <a:highlight>
                  <a:srgbClr val="FFFFFF"/>
                </a:highlight>
              </a:rPr>
              <a:t>Are there unnecessary repetitive steps that contribute to increasing delays in the system? </a:t>
            </a:r>
            <a:endParaRPr sz="937">
              <a:solidFill>
                <a:srgbClr val="0F181E"/>
              </a:solidFill>
              <a:highlight>
                <a:srgbClr val="FFFFFF"/>
              </a:highlight>
            </a:endParaRPr>
          </a:p>
          <a:p>
            <a:pPr indent="0" lvl="0" marL="457200" rtl="0" algn="l">
              <a:lnSpc>
                <a:spcPct val="105000"/>
              </a:lnSpc>
              <a:spcBef>
                <a:spcPts val="1200"/>
              </a:spcBef>
              <a:spcAft>
                <a:spcPts val="0"/>
              </a:spcAft>
              <a:buSzPts val="275"/>
              <a:buNone/>
            </a:pPr>
            <a:r>
              <a:t/>
            </a:r>
            <a:endParaRPr sz="475">
              <a:solidFill>
                <a:srgbClr val="404040"/>
              </a:solidFill>
              <a:latin typeface="Roboto Mono"/>
              <a:ea typeface="Roboto Mono"/>
              <a:cs typeface="Roboto Mono"/>
              <a:sym typeface="Roboto Mono"/>
            </a:endParaRPr>
          </a:p>
          <a:p>
            <a:pPr indent="0" lvl="0" marL="0" rtl="0" algn="l">
              <a:lnSpc>
                <a:spcPct val="105000"/>
              </a:lnSpc>
              <a:spcBef>
                <a:spcPts val="1200"/>
              </a:spcBef>
              <a:spcAft>
                <a:spcPts val="0"/>
              </a:spcAft>
              <a:buSzPts val="275"/>
              <a:buNone/>
            </a:pPr>
            <a:r>
              <a:t/>
            </a:r>
            <a:endParaRPr sz="400">
              <a:solidFill>
                <a:srgbClr val="404040"/>
              </a:solidFill>
              <a:latin typeface="Roboto Mono"/>
              <a:ea typeface="Roboto Mono"/>
              <a:cs typeface="Roboto Mono"/>
              <a:sym typeface="Roboto Mono"/>
            </a:endParaRPr>
          </a:p>
          <a:p>
            <a:pPr indent="0" lvl="0" marL="0" rtl="0" algn="l">
              <a:lnSpc>
                <a:spcPct val="105000"/>
              </a:lnSpc>
              <a:spcBef>
                <a:spcPts val="1200"/>
              </a:spcBef>
              <a:spcAft>
                <a:spcPts val="1200"/>
              </a:spcAft>
              <a:buSzPts val="275"/>
              <a:buNone/>
            </a:pPr>
            <a:r>
              <a:t/>
            </a:r>
            <a:endParaRPr sz="300">
              <a:solidFill>
                <a:srgbClr val="404040"/>
              </a:solidFill>
              <a:latin typeface="Roboto Mono"/>
              <a:ea typeface="Roboto Mono"/>
              <a:cs typeface="Roboto Mono"/>
              <a:sym typeface="Roboto Mon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ctrTitle"/>
          </p:nvPr>
        </p:nvSpPr>
        <p:spPr>
          <a:xfrm>
            <a:off x="311700" y="539725"/>
            <a:ext cx="8520600" cy="1282500"/>
          </a:xfrm>
          <a:prstGeom prst="rect">
            <a:avLst/>
          </a:prstGeom>
          <a:noFill/>
          <a:ln>
            <a:noFill/>
          </a:ln>
        </p:spPr>
        <p:txBody>
          <a:bodyPr anchorCtr="0" anchor="b" bIns="34275" lIns="68575" spcFirstLastPara="1" rIns="68575" wrap="square" tIns="34275">
            <a:normAutofit/>
          </a:bodyPr>
          <a:lstStyle/>
          <a:p>
            <a:pPr indent="0" lvl="0" marL="0" rtl="0" algn="ctr">
              <a:lnSpc>
                <a:spcPct val="90000"/>
              </a:lnSpc>
              <a:spcBef>
                <a:spcPts val="0"/>
              </a:spcBef>
              <a:spcAft>
                <a:spcPts val="0"/>
              </a:spcAft>
              <a:buClr>
                <a:schemeClr val="dk1"/>
              </a:buClr>
              <a:buSzPts val="4500"/>
              <a:buFont typeface="Calibri"/>
              <a:buNone/>
            </a:pPr>
            <a:r>
              <a:rPr lang="en"/>
              <a:t>Data processing </a:t>
            </a:r>
            <a:endParaRPr/>
          </a:p>
        </p:txBody>
      </p:sp>
      <p:sp>
        <p:nvSpPr>
          <p:cNvPr id="104" name="Google Shape;104;p18"/>
          <p:cNvSpPr txBox="1"/>
          <p:nvPr>
            <p:ph idx="1" type="subTitle"/>
          </p:nvPr>
        </p:nvSpPr>
        <p:spPr>
          <a:xfrm>
            <a:off x="311700" y="1878560"/>
            <a:ext cx="4242600" cy="738300"/>
          </a:xfrm>
          <a:prstGeom prst="rect">
            <a:avLst/>
          </a:prstGeom>
          <a:noFill/>
          <a:ln>
            <a:noFill/>
          </a:ln>
        </p:spPr>
        <p:txBody>
          <a:bodyPr anchorCtr="0" anchor="t" bIns="34275" lIns="68575" spcFirstLastPara="1" rIns="68575" wrap="square" tIns="34275">
            <a:normAutofit/>
          </a:bodyPr>
          <a:lstStyle/>
          <a:p>
            <a:pPr indent="0" lvl="0" marL="0" rtl="0" algn="ctr">
              <a:lnSpc>
                <a:spcPct val="90000"/>
              </a:lnSpc>
              <a:spcBef>
                <a:spcPts val="0"/>
              </a:spcBef>
              <a:spcAft>
                <a:spcPts val="0"/>
              </a:spcAft>
              <a:buClr>
                <a:schemeClr val="dk1"/>
              </a:buClr>
              <a:buSzPts val="1800"/>
              <a:buNone/>
            </a:pPr>
            <a:r>
              <a:rPr lang="en" sz="1300">
                <a:solidFill>
                  <a:srgbClr val="707071"/>
                </a:solidFill>
                <a:highlight>
                  <a:srgbClr val="FFFFFF"/>
                </a:highlight>
              </a:rPr>
              <a:t>Configuration of  information for a process mining analysis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Reshape the Dataset </a:t>
            </a:r>
            <a:endParaRPr/>
          </a:p>
        </p:txBody>
      </p:sp>
      <p:sp>
        <p:nvSpPr>
          <p:cNvPr id="110" name="Google Shape;110;p19"/>
          <p:cNvSpPr txBox="1"/>
          <p:nvPr>
            <p:ph idx="4294967295" type="body"/>
          </p:nvPr>
        </p:nvSpPr>
        <p:spPr>
          <a:xfrm>
            <a:off x="628650" y="1369219"/>
            <a:ext cx="7886700" cy="3263400"/>
          </a:xfrm>
          <a:prstGeom prst="rect">
            <a:avLst/>
          </a:prstGeom>
        </p:spPr>
        <p:txBody>
          <a:bodyPr anchorCtr="0" anchor="t" bIns="91425" lIns="91425" spcFirstLastPara="1" rIns="91425" wrap="square" tIns="91425">
            <a:noAutofit/>
          </a:bodyPr>
          <a:lstStyle/>
          <a:p>
            <a:pPr indent="-298294" lvl="0" marL="457200" rtl="0" algn="l">
              <a:lnSpc>
                <a:spcPct val="95000"/>
              </a:lnSpc>
              <a:spcBef>
                <a:spcPts val="0"/>
              </a:spcBef>
              <a:spcAft>
                <a:spcPts val="0"/>
              </a:spcAft>
              <a:buClr>
                <a:srgbClr val="404040"/>
              </a:buClr>
              <a:buSzPts val="1098"/>
              <a:buChar char="●"/>
            </a:pPr>
            <a:r>
              <a:rPr lang="en" sz="1097">
                <a:solidFill>
                  <a:srgbClr val="404040"/>
                </a:solidFill>
              </a:rPr>
              <a:t>Data should </a:t>
            </a:r>
            <a:r>
              <a:rPr lang="en" sz="1097">
                <a:solidFill>
                  <a:srgbClr val="404040"/>
                </a:solidFill>
              </a:rPr>
              <a:t>have</a:t>
            </a:r>
            <a:r>
              <a:rPr lang="en" sz="1097">
                <a:solidFill>
                  <a:srgbClr val="404040"/>
                </a:solidFill>
              </a:rPr>
              <a:t> the basic configuration for process analysis which includes { Case ID , Event , Timestamp} </a:t>
            </a:r>
            <a:endParaRPr sz="1097">
              <a:solidFill>
                <a:srgbClr val="404040"/>
              </a:solidFill>
            </a:endParaRPr>
          </a:p>
          <a:p>
            <a:pPr indent="0" lvl="0" marL="0" rtl="0" algn="l">
              <a:lnSpc>
                <a:spcPct val="95000"/>
              </a:lnSpc>
              <a:spcBef>
                <a:spcPts val="1200"/>
              </a:spcBef>
              <a:spcAft>
                <a:spcPts val="0"/>
              </a:spcAft>
              <a:buSzPts val="275"/>
              <a:buNone/>
            </a:pPr>
            <a:r>
              <a:t/>
            </a:r>
            <a:endParaRPr sz="1097">
              <a:solidFill>
                <a:srgbClr val="404040"/>
              </a:solidFill>
            </a:endParaRPr>
          </a:p>
          <a:p>
            <a:pPr indent="-301469" lvl="0" marL="457200" rtl="0" algn="l">
              <a:lnSpc>
                <a:spcPct val="95000"/>
              </a:lnSpc>
              <a:spcBef>
                <a:spcPts val="1200"/>
              </a:spcBef>
              <a:spcAft>
                <a:spcPts val="0"/>
              </a:spcAft>
              <a:buClr>
                <a:srgbClr val="404040"/>
              </a:buClr>
              <a:buSzPts val="1148"/>
              <a:buChar char="●"/>
            </a:pPr>
            <a:r>
              <a:rPr lang="en" sz="1097">
                <a:solidFill>
                  <a:srgbClr val="404040"/>
                </a:solidFill>
              </a:rPr>
              <a:t>Columns that may be used for filtering purposes: ‘Amount’, ‘article’,‘points’, ‘org:resource’, ‘vehicleClass’, ‘totalPaymentAmount’, ‘notificationType’, ‘expense’.</a:t>
            </a:r>
            <a:endParaRPr sz="1097">
              <a:solidFill>
                <a:srgbClr val="404040"/>
              </a:solidFill>
            </a:endParaRPr>
          </a:p>
          <a:p>
            <a:pPr indent="0" lvl="0" marL="0" rtl="0" algn="l">
              <a:lnSpc>
                <a:spcPct val="95000"/>
              </a:lnSpc>
              <a:spcBef>
                <a:spcPts val="1200"/>
              </a:spcBef>
              <a:spcAft>
                <a:spcPts val="0"/>
              </a:spcAft>
              <a:buSzPts val="275"/>
              <a:buNone/>
            </a:pPr>
            <a:r>
              <a:t/>
            </a:r>
            <a:endParaRPr sz="1097">
              <a:solidFill>
                <a:srgbClr val="404040"/>
              </a:solidFill>
            </a:endParaRPr>
          </a:p>
          <a:p>
            <a:pPr indent="-298294" lvl="0" marL="457200" rtl="0" algn="l">
              <a:lnSpc>
                <a:spcPct val="95000"/>
              </a:lnSpc>
              <a:spcBef>
                <a:spcPts val="1200"/>
              </a:spcBef>
              <a:spcAft>
                <a:spcPts val="0"/>
              </a:spcAft>
              <a:buClr>
                <a:srgbClr val="404040"/>
              </a:buClr>
              <a:buSzPts val="1098"/>
              <a:buChar char="●"/>
            </a:pPr>
            <a:r>
              <a:rPr lang="en" sz="1097">
                <a:solidFill>
                  <a:srgbClr val="404040"/>
                </a:solidFill>
              </a:rPr>
              <a:t>New columns “Dates , Year , Month” have been added to the data to ease the filtering process</a:t>
            </a:r>
            <a:endParaRPr sz="1097">
              <a:solidFill>
                <a:srgbClr val="404040"/>
              </a:solidFill>
            </a:endParaRPr>
          </a:p>
          <a:p>
            <a:pPr indent="0" lvl="0" marL="457200" rtl="0" algn="l">
              <a:lnSpc>
                <a:spcPct val="95000"/>
              </a:lnSpc>
              <a:spcBef>
                <a:spcPts val="1200"/>
              </a:spcBef>
              <a:spcAft>
                <a:spcPts val="0"/>
              </a:spcAft>
              <a:buSzPts val="275"/>
              <a:buNone/>
            </a:pPr>
            <a:r>
              <a:t/>
            </a:r>
            <a:endParaRPr sz="1097">
              <a:solidFill>
                <a:srgbClr val="404040"/>
              </a:solidFill>
            </a:endParaRPr>
          </a:p>
          <a:p>
            <a:pPr indent="-298294" lvl="0" marL="457200" rtl="0" algn="l">
              <a:lnSpc>
                <a:spcPct val="95000"/>
              </a:lnSpc>
              <a:spcBef>
                <a:spcPts val="1200"/>
              </a:spcBef>
              <a:spcAft>
                <a:spcPts val="0"/>
              </a:spcAft>
              <a:buClr>
                <a:srgbClr val="404040"/>
              </a:buClr>
              <a:buSzPts val="1098"/>
              <a:buChar char="●"/>
            </a:pPr>
            <a:r>
              <a:rPr lang="en" sz="1097">
                <a:solidFill>
                  <a:srgbClr val="404040"/>
                </a:solidFill>
              </a:rPr>
              <a:t>NAN values for the same case ID have been replaced with the same values in “Points , Vehicle Class “</a:t>
            </a:r>
            <a:endParaRPr sz="1097">
              <a:solidFill>
                <a:srgbClr val="404040"/>
              </a:solidFill>
            </a:endParaRPr>
          </a:p>
          <a:p>
            <a:pPr indent="0" lvl="0" marL="0" rtl="0" algn="l">
              <a:lnSpc>
                <a:spcPct val="95000"/>
              </a:lnSpc>
              <a:spcBef>
                <a:spcPts val="1200"/>
              </a:spcBef>
              <a:spcAft>
                <a:spcPts val="0"/>
              </a:spcAft>
              <a:buSzPts val="275"/>
              <a:buNone/>
            </a:pPr>
            <a:r>
              <a:t/>
            </a:r>
            <a:endParaRPr sz="1097">
              <a:solidFill>
                <a:srgbClr val="404040"/>
              </a:solidFill>
            </a:endParaRPr>
          </a:p>
          <a:p>
            <a:pPr indent="-298294" lvl="0" marL="457200" rtl="0" algn="l">
              <a:lnSpc>
                <a:spcPct val="95000"/>
              </a:lnSpc>
              <a:spcBef>
                <a:spcPts val="1200"/>
              </a:spcBef>
              <a:spcAft>
                <a:spcPts val="0"/>
              </a:spcAft>
              <a:buClr>
                <a:srgbClr val="404040"/>
              </a:buClr>
              <a:buSzPts val="1098"/>
              <a:buChar char="●"/>
            </a:pPr>
            <a:r>
              <a:rPr lang="en" sz="1097">
                <a:solidFill>
                  <a:srgbClr val="404040"/>
                </a:solidFill>
              </a:rPr>
              <a:t>NAN values for events that don’t require payment have been replaced with 0 .</a:t>
            </a:r>
            <a:endParaRPr sz="1097">
              <a:solidFill>
                <a:srgbClr val="404040"/>
              </a:solidFill>
            </a:endParaRPr>
          </a:p>
          <a:p>
            <a:pPr indent="0" lvl="0" marL="0" rtl="0" algn="l">
              <a:lnSpc>
                <a:spcPct val="95000"/>
              </a:lnSpc>
              <a:spcBef>
                <a:spcPts val="1200"/>
              </a:spcBef>
              <a:spcAft>
                <a:spcPts val="0"/>
              </a:spcAft>
              <a:buSzPts val="275"/>
              <a:buNone/>
            </a:pPr>
            <a:r>
              <a:t/>
            </a:r>
            <a:endParaRPr sz="100">
              <a:solidFill>
                <a:srgbClr val="404040"/>
              </a:solidFill>
              <a:latin typeface="Roboto Mono"/>
              <a:ea typeface="Roboto Mono"/>
              <a:cs typeface="Roboto Mono"/>
              <a:sym typeface="Roboto Mono"/>
            </a:endParaRPr>
          </a:p>
          <a:p>
            <a:pPr indent="0" lvl="0" marL="457200" rtl="0" algn="l">
              <a:lnSpc>
                <a:spcPct val="95000"/>
              </a:lnSpc>
              <a:spcBef>
                <a:spcPts val="1200"/>
              </a:spcBef>
              <a:spcAft>
                <a:spcPts val="0"/>
              </a:spcAft>
              <a:buSzPts val="275"/>
              <a:buNone/>
            </a:pPr>
            <a:r>
              <a:t/>
            </a:r>
            <a:endParaRPr sz="100">
              <a:solidFill>
                <a:srgbClr val="404040"/>
              </a:solidFill>
              <a:latin typeface="Roboto Mono"/>
              <a:ea typeface="Roboto Mono"/>
              <a:cs typeface="Roboto Mono"/>
              <a:sym typeface="Roboto Mono"/>
            </a:endParaRPr>
          </a:p>
          <a:p>
            <a:pPr indent="0" lvl="0" marL="457200" rtl="0" algn="l">
              <a:lnSpc>
                <a:spcPct val="95000"/>
              </a:lnSpc>
              <a:spcBef>
                <a:spcPts val="1200"/>
              </a:spcBef>
              <a:spcAft>
                <a:spcPts val="0"/>
              </a:spcAft>
              <a:buSzPts val="275"/>
              <a:buNone/>
            </a:pPr>
            <a:r>
              <a:t/>
            </a:r>
            <a:endParaRPr sz="100">
              <a:solidFill>
                <a:srgbClr val="404040"/>
              </a:solidFill>
              <a:latin typeface="Roboto Mono"/>
              <a:ea typeface="Roboto Mono"/>
              <a:cs typeface="Roboto Mono"/>
              <a:sym typeface="Roboto Mono"/>
            </a:endParaRPr>
          </a:p>
          <a:p>
            <a:pPr indent="0" lvl="0" marL="0" rtl="0" algn="l">
              <a:lnSpc>
                <a:spcPct val="95000"/>
              </a:lnSpc>
              <a:spcBef>
                <a:spcPts val="1200"/>
              </a:spcBef>
              <a:spcAft>
                <a:spcPts val="0"/>
              </a:spcAft>
              <a:buSzPts val="275"/>
              <a:buNone/>
            </a:pPr>
            <a:r>
              <a:t/>
            </a:r>
            <a:endParaRPr sz="100">
              <a:solidFill>
                <a:srgbClr val="404040"/>
              </a:solidFill>
              <a:latin typeface="Roboto Mono"/>
              <a:ea typeface="Roboto Mono"/>
              <a:cs typeface="Roboto Mono"/>
              <a:sym typeface="Roboto Mono"/>
            </a:endParaRPr>
          </a:p>
          <a:p>
            <a:pPr indent="0" lvl="0" marL="0" rtl="0" algn="l">
              <a:lnSpc>
                <a:spcPct val="95000"/>
              </a:lnSpc>
              <a:spcBef>
                <a:spcPts val="1200"/>
              </a:spcBef>
              <a:spcAft>
                <a:spcPts val="1200"/>
              </a:spcAft>
              <a:buSzPts val="275"/>
              <a:buNone/>
            </a:pPr>
            <a:r>
              <a:t/>
            </a:r>
            <a:endParaRPr sz="100">
              <a:solidFill>
                <a:srgbClr val="404040"/>
              </a:solidFill>
              <a:latin typeface="Roboto Mono"/>
              <a:ea typeface="Roboto Mono"/>
              <a:cs typeface="Roboto Mono"/>
              <a:sym typeface="Roboto Mon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25" y="500925"/>
            <a:ext cx="8520600" cy="62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Reshape the Dataset </a:t>
            </a:r>
            <a:endParaRPr/>
          </a:p>
        </p:txBody>
      </p:sp>
      <p:sp>
        <p:nvSpPr>
          <p:cNvPr id="116" name="Google Shape;116;p20"/>
          <p:cNvSpPr txBox="1"/>
          <p:nvPr>
            <p:ph idx="4294967295" type="body"/>
          </p:nvPr>
        </p:nvSpPr>
        <p:spPr>
          <a:xfrm>
            <a:off x="628650" y="1369219"/>
            <a:ext cx="7886700" cy="3263400"/>
          </a:xfrm>
          <a:prstGeom prst="rect">
            <a:avLst/>
          </a:prstGeom>
        </p:spPr>
        <p:txBody>
          <a:bodyPr anchorCtr="0" anchor="t" bIns="91425" lIns="91425" spcFirstLastPara="1" rIns="91425" wrap="square" tIns="91425">
            <a:noAutofit/>
          </a:bodyPr>
          <a:lstStyle/>
          <a:p>
            <a:pPr indent="-298294" lvl="0" marL="457200" rtl="0" algn="l">
              <a:lnSpc>
                <a:spcPct val="95000"/>
              </a:lnSpc>
              <a:spcBef>
                <a:spcPts val="0"/>
              </a:spcBef>
              <a:spcAft>
                <a:spcPts val="0"/>
              </a:spcAft>
              <a:buClr>
                <a:srgbClr val="404040"/>
              </a:buClr>
              <a:buSzPts val="1098"/>
              <a:buChar char="●"/>
            </a:pPr>
            <a:r>
              <a:rPr lang="en" sz="1097">
                <a:solidFill>
                  <a:srgbClr val="404040"/>
                </a:solidFill>
              </a:rPr>
              <a:t>Data should have the basic configuration for process analysis which includes { Case ID , Event , Timestamp} </a:t>
            </a:r>
            <a:endParaRPr sz="1097">
              <a:solidFill>
                <a:srgbClr val="404040"/>
              </a:solidFill>
            </a:endParaRPr>
          </a:p>
          <a:p>
            <a:pPr indent="0" lvl="0" marL="0" rtl="0" algn="l">
              <a:lnSpc>
                <a:spcPct val="95000"/>
              </a:lnSpc>
              <a:spcBef>
                <a:spcPts val="1200"/>
              </a:spcBef>
              <a:spcAft>
                <a:spcPts val="0"/>
              </a:spcAft>
              <a:buSzPts val="275"/>
              <a:buNone/>
            </a:pPr>
            <a:r>
              <a:t/>
            </a:r>
            <a:endParaRPr sz="1097">
              <a:solidFill>
                <a:srgbClr val="404040"/>
              </a:solidFill>
            </a:endParaRPr>
          </a:p>
          <a:p>
            <a:pPr indent="-301469" lvl="0" marL="457200" rtl="0" algn="l">
              <a:lnSpc>
                <a:spcPct val="95000"/>
              </a:lnSpc>
              <a:spcBef>
                <a:spcPts val="1200"/>
              </a:spcBef>
              <a:spcAft>
                <a:spcPts val="0"/>
              </a:spcAft>
              <a:buClr>
                <a:srgbClr val="404040"/>
              </a:buClr>
              <a:buSzPts val="1148"/>
              <a:buChar char="●"/>
            </a:pPr>
            <a:r>
              <a:rPr lang="en" sz="1097">
                <a:solidFill>
                  <a:srgbClr val="404040"/>
                </a:solidFill>
              </a:rPr>
              <a:t>Columns that may be used for filtering purposes: ‘Amount’, ‘article’,‘points’, ‘org:resource’, ‘vehicleClass’, ‘totalPaymentAmount’, ‘notificationType’, ‘expense’.</a:t>
            </a:r>
            <a:endParaRPr sz="1097">
              <a:solidFill>
                <a:srgbClr val="404040"/>
              </a:solidFill>
            </a:endParaRPr>
          </a:p>
          <a:p>
            <a:pPr indent="0" lvl="0" marL="0" rtl="0" algn="l">
              <a:lnSpc>
                <a:spcPct val="95000"/>
              </a:lnSpc>
              <a:spcBef>
                <a:spcPts val="1200"/>
              </a:spcBef>
              <a:spcAft>
                <a:spcPts val="0"/>
              </a:spcAft>
              <a:buSzPts val="275"/>
              <a:buNone/>
            </a:pPr>
            <a:r>
              <a:t/>
            </a:r>
            <a:endParaRPr sz="1097">
              <a:solidFill>
                <a:srgbClr val="404040"/>
              </a:solidFill>
            </a:endParaRPr>
          </a:p>
          <a:p>
            <a:pPr indent="-298294" lvl="0" marL="457200" rtl="0" algn="l">
              <a:lnSpc>
                <a:spcPct val="95000"/>
              </a:lnSpc>
              <a:spcBef>
                <a:spcPts val="1200"/>
              </a:spcBef>
              <a:spcAft>
                <a:spcPts val="0"/>
              </a:spcAft>
              <a:buClr>
                <a:srgbClr val="404040"/>
              </a:buClr>
              <a:buSzPts val="1098"/>
              <a:buChar char="●"/>
            </a:pPr>
            <a:r>
              <a:rPr lang="en" sz="1097">
                <a:solidFill>
                  <a:srgbClr val="404040"/>
                </a:solidFill>
              </a:rPr>
              <a:t>New columns “Dates , Year , Month” have been added to the data to ease the filtering process</a:t>
            </a:r>
            <a:endParaRPr sz="1097">
              <a:solidFill>
                <a:srgbClr val="404040"/>
              </a:solidFill>
            </a:endParaRPr>
          </a:p>
          <a:p>
            <a:pPr indent="0" lvl="0" marL="457200" rtl="0" algn="l">
              <a:lnSpc>
                <a:spcPct val="95000"/>
              </a:lnSpc>
              <a:spcBef>
                <a:spcPts val="1200"/>
              </a:spcBef>
              <a:spcAft>
                <a:spcPts val="0"/>
              </a:spcAft>
              <a:buSzPts val="275"/>
              <a:buNone/>
            </a:pPr>
            <a:r>
              <a:t/>
            </a:r>
            <a:endParaRPr sz="1097">
              <a:solidFill>
                <a:srgbClr val="404040"/>
              </a:solidFill>
            </a:endParaRPr>
          </a:p>
          <a:p>
            <a:pPr indent="-298294" lvl="0" marL="457200" rtl="0" algn="l">
              <a:lnSpc>
                <a:spcPct val="95000"/>
              </a:lnSpc>
              <a:spcBef>
                <a:spcPts val="1200"/>
              </a:spcBef>
              <a:spcAft>
                <a:spcPts val="0"/>
              </a:spcAft>
              <a:buClr>
                <a:srgbClr val="404040"/>
              </a:buClr>
              <a:buSzPts val="1098"/>
              <a:buChar char="●"/>
            </a:pPr>
            <a:r>
              <a:rPr lang="en" sz="1097">
                <a:solidFill>
                  <a:srgbClr val="404040"/>
                </a:solidFill>
              </a:rPr>
              <a:t>NAN values for the same case ID have been replaced with the same values in “Points , Vehicle Class “</a:t>
            </a:r>
            <a:endParaRPr sz="1097">
              <a:solidFill>
                <a:srgbClr val="404040"/>
              </a:solidFill>
            </a:endParaRPr>
          </a:p>
          <a:p>
            <a:pPr indent="0" lvl="0" marL="0" rtl="0" algn="l">
              <a:lnSpc>
                <a:spcPct val="95000"/>
              </a:lnSpc>
              <a:spcBef>
                <a:spcPts val="1200"/>
              </a:spcBef>
              <a:spcAft>
                <a:spcPts val="0"/>
              </a:spcAft>
              <a:buSzPts val="275"/>
              <a:buNone/>
            </a:pPr>
            <a:r>
              <a:t/>
            </a:r>
            <a:endParaRPr sz="1097">
              <a:solidFill>
                <a:srgbClr val="404040"/>
              </a:solidFill>
            </a:endParaRPr>
          </a:p>
          <a:p>
            <a:pPr indent="-298294" lvl="0" marL="457200" rtl="0" algn="l">
              <a:lnSpc>
                <a:spcPct val="95000"/>
              </a:lnSpc>
              <a:spcBef>
                <a:spcPts val="1200"/>
              </a:spcBef>
              <a:spcAft>
                <a:spcPts val="0"/>
              </a:spcAft>
              <a:buClr>
                <a:srgbClr val="404040"/>
              </a:buClr>
              <a:buSzPts val="1098"/>
              <a:buChar char="●"/>
            </a:pPr>
            <a:r>
              <a:rPr lang="en" sz="1097">
                <a:solidFill>
                  <a:srgbClr val="404040"/>
                </a:solidFill>
              </a:rPr>
              <a:t>NAN values for events that don’t require payment have been replaced with 0 .</a:t>
            </a:r>
            <a:endParaRPr sz="1097">
              <a:solidFill>
                <a:srgbClr val="404040"/>
              </a:solidFill>
            </a:endParaRPr>
          </a:p>
          <a:p>
            <a:pPr indent="0" lvl="0" marL="0" rtl="0" algn="l">
              <a:lnSpc>
                <a:spcPct val="95000"/>
              </a:lnSpc>
              <a:spcBef>
                <a:spcPts val="1200"/>
              </a:spcBef>
              <a:spcAft>
                <a:spcPts val="0"/>
              </a:spcAft>
              <a:buSzPts val="275"/>
              <a:buNone/>
            </a:pPr>
            <a:r>
              <a:t/>
            </a:r>
            <a:endParaRPr sz="100">
              <a:solidFill>
                <a:srgbClr val="404040"/>
              </a:solidFill>
              <a:latin typeface="Roboto Mono"/>
              <a:ea typeface="Roboto Mono"/>
              <a:cs typeface="Roboto Mono"/>
              <a:sym typeface="Roboto Mono"/>
            </a:endParaRPr>
          </a:p>
          <a:p>
            <a:pPr indent="0" lvl="0" marL="457200" rtl="0" algn="l">
              <a:lnSpc>
                <a:spcPct val="95000"/>
              </a:lnSpc>
              <a:spcBef>
                <a:spcPts val="1200"/>
              </a:spcBef>
              <a:spcAft>
                <a:spcPts val="0"/>
              </a:spcAft>
              <a:buSzPts val="275"/>
              <a:buNone/>
            </a:pPr>
            <a:r>
              <a:t/>
            </a:r>
            <a:endParaRPr sz="100">
              <a:solidFill>
                <a:srgbClr val="404040"/>
              </a:solidFill>
              <a:latin typeface="Roboto Mono"/>
              <a:ea typeface="Roboto Mono"/>
              <a:cs typeface="Roboto Mono"/>
              <a:sym typeface="Roboto Mono"/>
            </a:endParaRPr>
          </a:p>
          <a:p>
            <a:pPr indent="0" lvl="0" marL="457200" rtl="0" algn="l">
              <a:lnSpc>
                <a:spcPct val="95000"/>
              </a:lnSpc>
              <a:spcBef>
                <a:spcPts val="1200"/>
              </a:spcBef>
              <a:spcAft>
                <a:spcPts val="0"/>
              </a:spcAft>
              <a:buSzPts val="275"/>
              <a:buNone/>
            </a:pPr>
            <a:r>
              <a:t/>
            </a:r>
            <a:endParaRPr sz="100">
              <a:solidFill>
                <a:srgbClr val="404040"/>
              </a:solidFill>
              <a:latin typeface="Roboto Mono"/>
              <a:ea typeface="Roboto Mono"/>
              <a:cs typeface="Roboto Mono"/>
              <a:sym typeface="Roboto Mono"/>
            </a:endParaRPr>
          </a:p>
          <a:p>
            <a:pPr indent="0" lvl="0" marL="0" rtl="0" algn="l">
              <a:lnSpc>
                <a:spcPct val="95000"/>
              </a:lnSpc>
              <a:spcBef>
                <a:spcPts val="1200"/>
              </a:spcBef>
              <a:spcAft>
                <a:spcPts val="0"/>
              </a:spcAft>
              <a:buSzPts val="275"/>
              <a:buNone/>
            </a:pPr>
            <a:r>
              <a:t/>
            </a:r>
            <a:endParaRPr sz="100">
              <a:solidFill>
                <a:srgbClr val="404040"/>
              </a:solidFill>
              <a:latin typeface="Roboto Mono"/>
              <a:ea typeface="Roboto Mono"/>
              <a:cs typeface="Roboto Mono"/>
              <a:sym typeface="Roboto Mono"/>
            </a:endParaRPr>
          </a:p>
          <a:p>
            <a:pPr indent="0" lvl="0" marL="0" rtl="0" algn="l">
              <a:lnSpc>
                <a:spcPct val="95000"/>
              </a:lnSpc>
              <a:spcBef>
                <a:spcPts val="1200"/>
              </a:spcBef>
              <a:spcAft>
                <a:spcPts val="1200"/>
              </a:spcAft>
              <a:buSzPts val="275"/>
              <a:buNone/>
            </a:pPr>
            <a:r>
              <a:t/>
            </a:r>
            <a:endParaRPr sz="100">
              <a:solidFill>
                <a:srgbClr val="404040"/>
              </a:solidFill>
              <a:latin typeface="Roboto Mono"/>
              <a:ea typeface="Roboto Mono"/>
              <a:cs typeface="Roboto Mono"/>
              <a:sym typeface="Roboto Mon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fontScale="85000"/>
          </a:bodyPr>
          <a:lstStyle/>
          <a:p>
            <a:pPr indent="0" lvl="0" marL="0" rtl="0" algn="l">
              <a:spcBef>
                <a:spcPts val="0"/>
              </a:spcBef>
              <a:spcAft>
                <a:spcPts val="0"/>
              </a:spcAft>
              <a:buNone/>
            </a:pPr>
            <a:r>
              <a:rPr lang="en"/>
              <a:t>Process flow can be </a:t>
            </a:r>
            <a:r>
              <a:rPr lang="en"/>
              <a:t>visualized using any type of miner ex: Alpha miner , Inductive </a:t>
            </a:r>
            <a:r>
              <a:rPr lang="en"/>
              <a:t> or Directly-Follows Graph</a:t>
            </a:r>
            <a:endParaRPr/>
          </a:p>
        </p:txBody>
      </p:sp>
      <p:sp>
        <p:nvSpPr>
          <p:cNvPr id="122" name="Google Shape;122;p21"/>
          <p:cNvSpPr txBox="1"/>
          <p:nvPr/>
        </p:nvSpPr>
        <p:spPr>
          <a:xfrm>
            <a:off x="1120550" y="64300"/>
            <a:ext cx="6548700" cy="5079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400"/>
              </a:spcAft>
              <a:buNone/>
            </a:pPr>
            <a:r>
              <a:rPr b="1" lang="en" sz="2100">
                <a:solidFill>
                  <a:srgbClr val="283841"/>
                </a:solidFill>
                <a:highlight>
                  <a:srgbClr val="FFFFFF"/>
                </a:highlight>
                <a:latin typeface="Roboto"/>
                <a:ea typeface="Roboto"/>
                <a:cs typeface="Roboto"/>
                <a:sym typeface="Roboto"/>
              </a:rPr>
              <a:t>Process </a:t>
            </a:r>
            <a:r>
              <a:rPr b="1" lang="en" sz="2000">
                <a:solidFill>
                  <a:srgbClr val="283841"/>
                </a:solidFill>
                <a:highlight>
                  <a:srgbClr val="FFFFFF"/>
                </a:highlight>
                <a:latin typeface="Roboto"/>
                <a:ea typeface="Roboto"/>
                <a:cs typeface="Roboto"/>
                <a:sym typeface="Roboto"/>
              </a:rPr>
              <a:t>discovery using inductive miner </a:t>
            </a:r>
            <a:endParaRPr b="1" sz="1700">
              <a:latin typeface="Roboto"/>
              <a:ea typeface="Roboto"/>
              <a:cs typeface="Roboto"/>
              <a:sym typeface="Roboto"/>
            </a:endParaRPr>
          </a:p>
        </p:txBody>
      </p:sp>
      <p:pic>
        <p:nvPicPr>
          <p:cNvPr id="123" name="Google Shape;123;p21"/>
          <p:cNvPicPr preferRelativeResize="0"/>
          <p:nvPr/>
        </p:nvPicPr>
        <p:blipFill>
          <a:blip r:embed="rId3">
            <a:alphaModFix/>
          </a:blip>
          <a:stretch>
            <a:fillRect/>
          </a:stretch>
        </p:blipFill>
        <p:spPr>
          <a:xfrm>
            <a:off x="48475" y="797088"/>
            <a:ext cx="9047052" cy="352896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idx="1" type="body"/>
          </p:nvPr>
        </p:nvSpPr>
        <p:spPr>
          <a:xfrm>
            <a:off x="311700" y="4521400"/>
            <a:ext cx="7979400" cy="4605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This step was achieved using both ProM mining tool and PM4PY  K variant filtering  in the code </a:t>
            </a:r>
            <a:endParaRPr/>
          </a:p>
        </p:txBody>
      </p:sp>
      <p:sp>
        <p:nvSpPr>
          <p:cNvPr id="129" name="Google Shape;129;p22"/>
          <p:cNvSpPr txBox="1"/>
          <p:nvPr/>
        </p:nvSpPr>
        <p:spPr>
          <a:xfrm>
            <a:off x="1120550" y="64300"/>
            <a:ext cx="6548700" cy="507900"/>
          </a:xfrm>
          <a:prstGeom prst="rect">
            <a:avLst/>
          </a:prstGeom>
          <a:noFill/>
          <a:ln>
            <a:noFill/>
          </a:ln>
        </p:spPr>
        <p:txBody>
          <a:bodyPr anchorCtr="0" anchor="t" bIns="91425" lIns="91425" spcFirstLastPara="1" rIns="91425" wrap="square" tIns="91425">
            <a:spAutoFit/>
          </a:bodyPr>
          <a:lstStyle/>
          <a:p>
            <a:pPr indent="0" lvl="0" marL="0" rtl="0" algn="ctr">
              <a:lnSpc>
                <a:spcPct val="120000"/>
              </a:lnSpc>
              <a:spcBef>
                <a:spcPts val="0"/>
              </a:spcBef>
              <a:spcAft>
                <a:spcPts val="400"/>
              </a:spcAft>
              <a:buNone/>
            </a:pPr>
            <a:r>
              <a:rPr b="1" lang="en" sz="2100">
                <a:solidFill>
                  <a:srgbClr val="283841"/>
                </a:solidFill>
                <a:highlight>
                  <a:srgbClr val="FFFFFF"/>
                </a:highlight>
                <a:latin typeface="Roboto"/>
                <a:ea typeface="Roboto"/>
                <a:cs typeface="Roboto"/>
                <a:sym typeface="Roboto"/>
              </a:rPr>
              <a:t>Trace variants visualisation </a:t>
            </a:r>
            <a:endParaRPr b="1" sz="1700">
              <a:latin typeface="Roboto"/>
              <a:ea typeface="Roboto"/>
              <a:cs typeface="Roboto"/>
              <a:sym typeface="Roboto"/>
            </a:endParaRPr>
          </a:p>
        </p:txBody>
      </p:sp>
      <p:pic>
        <p:nvPicPr>
          <p:cNvPr id="130" name="Google Shape;130;p22"/>
          <p:cNvPicPr preferRelativeResize="0"/>
          <p:nvPr/>
        </p:nvPicPr>
        <p:blipFill>
          <a:blip r:embed="rId3">
            <a:alphaModFix/>
          </a:blip>
          <a:stretch>
            <a:fillRect/>
          </a:stretch>
        </p:blipFill>
        <p:spPr>
          <a:xfrm>
            <a:off x="927675" y="724600"/>
            <a:ext cx="6613077" cy="36444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aradigm">
  <a:themeElements>
    <a:clrScheme name="Paradigm">
      <a:dk1>
        <a:srgbClr val="31394D"/>
      </a:dk1>
      <a:lt1>
        <a:srgbClr val="FFFFFF"/>
      </a:lt1>
      <a:dk2>
        <a:srgbClr val="666666"/>
      </a:dk2>
      <a:lt2>
        <a:srgbClr val="626B73"/>
      </a:lt2>
      <a:accent1>
        <a:srgbClr val="002F4A"/>
      </a:accent1>
      <a:accent2>
        <a:srgbClr val="D9C4B1"/>
      </a:accent2>
      <a:accent3>
        <a:srgbClr val="EDE3DA"/>
      </a:accent3>
      <a:accent4>
        <a:srgbClr val="B85741"/>
      </a:accent4>
      <a:accent5>
        <a:srgbClr val="009384"/>
      </a:accent5>
      <a:accent6>
        <a:srgbClr val="D0F6FF"/>
      </a:accent6>
      <a:hlink>
        <a:srgbClr val="009384"/>
      </a:hlink>
      <a:folHlink>
        <a:srgbClr val="00938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